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  <p:sldMasterId id="2147484022" r:id="rId2"/>
    <p:sldMasterId id="2147484059" r:id="rId3"/>
    <p:sldMasterId id="2147484170" r:id="rId4"/>
    <p:sldMasterId id="2147484139" r:id="rId5"/>
    <p:sldMasterId id="2147484189" r:id="rId6"/>
  </p:sldMasterIdLst>
  <p:notesMasterIdLst>
    <p:notesMasterId r:id="rId32"/>
  </p:notesMasterIdLst>
  <p:handoutMasterIdLst>
    <p:handoutMasterId r:id="rId33"/>
  </p:handoutMasterIdLst>
  <p:sldIdLst>
    <p:sldId id="256" r:id="rId7"/>
    <p:sldId id="274" r:id="rId8"/>
    <p:sldId id="285" r:id="rId9"/>
    <p:sldId id="261" r:id="rId10"/>
    <p:sldId id="276" r:id="rId11"/>
    <p:sldId id="283" r:id="rId12"/>
    <p:sldId id="289" r:id="rId13"/>
    <p:sldId id="286" r:id="rId14"/>
    <p:sldId id="263" r:id="rId15"/>
    <p:sldId id="264" r:id="rId16"/>
    <p:sldId id="265" r:id="rId17"/>
    <p:sldId id="287" r:id="rId18"/>
    <p:sldId id="267" r:id="rId19"/>
    <p:sldId id="280" r:id="rId20"/>
    <p:sldId id="272" r:id="rId21"/>
    <p:sldId id="288" r:id="rId22"/>
    <p:sldId id="271" r:id="rId23"/>
    <p:sldId id="268" r:id="rId24"/>
    <p:sldId id="277" r:id="rId25"/>
    <p:sldId id="278" r:id="rId26"/>
    <p:sldId id="281" r:id="rId27"/>
    <p:sldId id="293" r:id="rId28"/>
    <p:sldId id="290" r:id="rId29"/>
    <p:sldId id="291" r:id="rId30"/>
    <p:sldId id="262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D9E"/>
    <a:srgbClr val="EAEBED"/>
    <a:srgbClr val="133946"/>
    <a:srgbClr val="A50A2C"/>
    <a:srgbClr val="BA0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8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C-4058-9656-7B3732CE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update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36000" rIns="36576" bIns="3600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Display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0.11</c:v>
                </c:pt>
                <c:pt idx="1">
                  <c:v>0.17</c:v>
                </c:pt>
                <c:pt idx="2">
                  <c:v>0.21</c:v>
                </c:pt>
                <c:pt idx="3">
                  <c:v>0.18</c:v>
                </c:pt>
                <c:pt idx="4">
                  <c:v>0.14000000000000001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C-4058-9656-7B3732CEE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26065392"/>
        <c:axId val="426072056"/>
      </c:barChart>
      <c:catAx>
        <c:axId val="426065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072056"/>
        <c:crosses val="autoZero"/>
        <c:auto val="1"/>
        <c:lblAlgn val="ctr"/>
        <c:lblOffset val="100"/>
        <c:noMultiLvlLbl val="0"/>
      </c:catAx>
      <c:valAx>
        <c:axId val="426072056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2606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Our household has reliable broadband that is sufficient for the current demands on it</c:v>
                </c:pt>
                <c:pt idx="1">
                  <c:v>There are sufficient computer devices to cater for the home school and working from home demands of our household</c:v>
                </c:pt>
                <c:pt idx="2">
                  <c:v>Our home-schooling includes live / interactive sessions with teachers/tutors</c:v>
                </c:pt>
                <c:pt idx="3">
                  <c:v>Our household has affordable broadband that is sufficient for the current demands on it</c:v>
                </c:pt>
                <c:pt idx="4">
                  <c:v>Our home-schooling teacher/school incorporates time for social development such as unstructured engagement, ... and sustaining school-based friendship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-0.12</c:v>
                </c:pt>
                <c:pt idx="1">
                  <c:v>-0.13</c:v>
                </c:pt>
                <c:pt idx="2">
                  <c:v>-0.1</c:v>
                </c:pt>
                <c:pt idx="3">
                  <c:v>-0.18</c:v>
                </c:pt>
                <c:pt idx="4">
                  <c:v>-0.17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7-421A-B472-8DD413CD8B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Our household has reliable broadband that is sufficient for the current demands on it</c:v>
                </c:pt>
                <c:pt idx="1">
                  <c:v>There are sufficient computer devices to cater for the home school and working from home demands of our household</c:v>
                </c:pt>
                <c:pt idx="2">
                  <c:v>Our home-schooling includes live / interactive sessions with teachers/tutors</c:v>
                </c:pt>
                <c:pt idx="3">
                  <c:v>Our household has affordable broadband that is sufficient for the current demands on it</c:v>
                </c:pt>
                <c:pt idx="4">
                  <c:v>Our home-schooling teacher/school incorporates time for social development such as unstructured engagement, ... and sustaining school-based friendship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-0.09</c:v>
                </c:pt>
                <c:pt idx="1">
                  <c:v>-0.12</c:v>
                </c:pt>
                <c:pt idx="2">
                  <c:v>-0.15</c:v>
                </c:pt>
                <c:pt idx="3">
                  <c:v>-0.13</c:v>
                </c:pt>
                <c:pt idx="4">
                  <c:v>-0.15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F7-421A-B472-8DD413CD8B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Our household has reliable broadband that is sufficient for the current demands on it</c:v>
                </c:pt>
                <c:pt idx="1">
                  <c:v>There are sufficient computer devices to cater for the home school and working from home demands of our household</c:v>
                </c:pt>
                <c:pt idx="2">
                  <c:v>Our home-schooling includes live / interactive sessions with teachers/tutors</c:v>
                </c:pt>
                <c:pt idx="3">
                  <c:v>Our household has affordable broadband that is sufficient for the current demands on it</c:v>
                </c:pt>
                <c:pt idx="4">
                  <c:v>Our home-schooling teacher/school incorporates time for social development such as unstructured engagement, ... and sustaining school-based friendship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0.31</c:v>
                </c:pt>
                <c:pt idx="1">
                  <c:v>0.28000000000000003</c:v>
                </c:pt>
                <c:pt idx="2">
                  <c:v>0.3</c:v>
                </c:pt>
                <c:pt idx="3">
                  <c:v>0.37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F7-421A-B472-8DD413CD8B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Our household has reliable broadband that is sufficient for the current demands on it</c:v>
                </c:pt>
                <c:pt idx="1">
                  <c:v>There are sufficient computer devices to cater for the home school and working from home demands of our household</c:v>
                </c:pt>
                <c:pt idx="2">
                  <c:v>Our home-schooling includes live / interactive sessions with teachers/tutors</c:v>
                </c:pt>
                <c:pt idx="3">
                  <c:v>Our household has affordable broadband that is sufficient for the current demands on it</c:v>
                </c:pt>
                <c:pt idx="4">
                  <c:v>Our home-schooling teacher/school incorporates time for social development such as unstructured engagement, ... and sustaining school-based friendship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0.47</c:v>
                </c:pt>
                <c:pt idx="1">
                  <c:v>0.45</c:v>
                </c:pt>
                <c:pt idx="2">
                  <c:v>0.43</c:v>
                </c:pt>
                <c:pt idx="3">
                  <c:v>0.32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F7-421A-B472-8DD413CD8B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3737944"/>
        <c:axId val="293738336"/>
      </c:barChart>
      <c:catAx>
        <c:axId val="29373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38336"/>
        <c:crosses val="autoZero"/>
        <c:auto val="1"/>
        <c:lblAlgn val="ctr"/>
        <c:lblOffset val="100"/>
        <c:noMultiLvlLbl val="0"/>
      </c:catAx>
      <c:valAx>
        <c:axId val="293738336"/>
        <c:scaling>
          <c:orientation val="minMax"/>
          <c:max val="1"/>
          <c:min val="-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2937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Our home-schooling includes live / interactive sessions with teachers/tutors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1-42E9-8B09-FF147619D6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1-42E9-8B09-FF147619D6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1-42E9-8B09-FF147619D63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31-42E9-8B09-FF147619D6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'4-5</c:v>
                </c:pt>
                <c:pt idx="2">
                  <c:v>'6-12</c:v>
                </c:pt>
                <c:pt idx="3">
                  <c:v>'13-15</c:v>
                </c:pt>
                <c:pt idx="4">
                  <c:v>'16-18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0.73</c:v>
                </c:pt>
                <c:pt idx="1">
                  <c:v>0.63</c:v>
                </c:pt>
                <c:pt idx="2">
                  <c:v>0.67</c:v>
                </c:pt>
                <c:pt idx="3">
                  <c:v>0.86</c:v>
                </c:pt>
                <c:pt idx="4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31-42E9-8B09-FF147619D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56948048"/>
        <c:axId val="456949224"/>
      </c:barChart>
      <c:catAx>
        <c:axId val="456948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56949224"/>
        <c:crosses val="autoZero"/>
        <c:auto val="1"/>
        <c:lblAlgn val="ctr"/>
        <c:lblOffset val="100"/>
        <c:noMultiLvlLbl val="0"/>
      </c:catAx>
      <c:valAx>
        <c:axId val="456949224"/>
        <c:scaling>
          <c:orientation val="minMax"/>
          <c:max val="1.2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5694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Our home-schooling teacher/school incorporates time for social development such as unstructured engagement, ... and sustaining school-based friendship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8C-49FE-B8C3-17EF0615DF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8C-49FE-B8C3-17EF0615DF7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8C-49FE-B8C3-17EF0615DF7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8C-49FE-B8C3-17EF0615DF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'4-5</c:v>
                </c:pt>
                <c:pt idx="2">
                  <c:v>'6-12</c:v>
                </c:pt>
                <c:pt idx="3">
                  <c:v>'13-15</c:v>
                </c:pt>
                <c:pt idx="4">
                  <c:v>'16-18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0.59</c:v>
                </c:pt>
                <c:pt idx="1">
                  <c:v>0.65</c:v>
                </c:pt>
                <c:pt idx="2">
                  <c:v>0.62</c:v>
                </c:pt>
                <c:pt idx="3">
                  <c:v>0.55000000000000004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8C-49FE-B8C3-17EF0615D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72536888"/>
        <c:axId val="472539240"/>
      </c:barChart>
      <c:catAx>
        <c:axId val="472536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72539240"/>
        <c:crosses val="autoZero"/>
        <c:auto val="1"/>
        <c:lblAlgn val="ctr"/>
        <c:lblOffset val="100"/>
        <c:noMultiLvlLbl val="0"/>
      </c:catAx>
      <c:valAx>
        <c:axId val="472539240"/>
        <c:scaling>
          <c:orientation val="minMax"/>
          <c:max val="1.2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7253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E5-49FF-8F00-FA35E97F489B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E5-49FF-8F00-FA35E97F48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Seesaw</c:v>
                </c:pt>
                <c:pt idx="1">
                  <c:v>Live Lessons online</c:v>
                </c:pt>
                <c:pt idx="2">
                  <c:v>Zoom</c:v>
                </c:pt>
                <c:pt idx="3">
                  <c:v>Emailed homework</c:v>
                </c:pt>
                <c:pt idx="4">
                  <c:v>Pre-recorded lessons online</c:v>
                </c:pt>
                <c:pt idx="5">
                  <c:v>Projects or assignments</c:v>
                </c:pt>
                <c:pt idx="6">
                  <c:v>Dojo</c:v>
                </c:pt>
                <c:pt idx="7">
                  <c:v>RTE School Hub</c:v>
                </c:pt>
                <c:pt idx="8">
                  <c:v>Other</c:v>
                </c:pt>
                <c:pt idx="9">
                  <c:v>None of these are helpful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0.25</c:v>
                </c:pt>
                <c:pt idx="1">
                  <c:v>0.24</c:v>
                </c:pt>
                <c:pt idx="2">
                  <c:v>0.19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0.03</c:v>
                </c:pt>
                <c:pt idx="7">
                  <c:v>0.01</c:v>
                </c:pt>
                <c:pt idx="8">
                  <c:v>0.03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E5-49FF-8F00-FA35E97F4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72540416"/>
        <c:axId val="472537280"/>
      </c:barChart>
      <c:catAx>
        <c:axId val="472540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37280"/>
        <c:crosses val="autoZero"/>
        <c:auto val="1"/>
        <c:lblAlgn val="ctr"/>
        <c:lblOffset val="100"/>
        <c:noMultiLvlLbl val="0"/>
      </c:catAx>
      <c:valAx>
        <c:axId val="472537280"/>
        <c:scaling>
          <c:orientation val="minMax"/>
          <c:max val="0.5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7254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My child/children sometimes struggles to apply themselves to the work without prompting, continual encouragement, one-to-one supervision</c:v>
                </c:pt>
                <c:pt idx="1">
                  <c:v>I often wonder if I/we are doing as well as other parents at Home Schooling</c:v>
                </c:pt>
                <c:pt idx="2">
                  <c:v>Home schooling has at times put a strain on the relationship I have with my child/children</c:v>
                </c:pt>
                <c:pt idx="3">
                  <c:v>I feel more connected to my child/children as a result of the need for home schooling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-0.1</c:v>
                </c:pt>
                <c:pt idx="1">
                  <c:v>-0.11</c:v>
                </c:pt>
                <c:pt idx="2">
                  <c:v>-0.2</c:v>
                </c:pt>
                <c:pt idx="3">
                  <c:v>-0.21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1-4C2F-B6BF-300BAF1CE9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My child/children sometimes struggles to apply themselves to the work without prompting, continual encouragement, one-to-one supervision</c:v>
                </c:pt>
                <c:pt idx="1">
                  <c:v>I often wonder if I/we are doing as well as other parents at Home Schooling</c:v>
                </c:pt>
                <c:pt idx="2">
                  <c:v>Home schooling has at times put a strain on the relationship I have with my child/children</c:v>
                </c:pt>
                <c:pt idx="3">
                  <c:v>I feel more connected to my child/children as a result of the need for home schooling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-0.12</c:v>
                </c:pt>
                <c:pt idx="1">
                  <c:v>-0.15</c:v>
                </c:pt>
                <c:pt idx="2">
                  <c:v>-0.17</c:v>
                </c:pt>
                <c:pt idx="3">
                  <c:v>-0.14000000000000001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1-4C2F-B6BF-300BAF1CE9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My child/children sometimes struggles to apply themselves to the work without prompting, continual encouragement, one-to-one supervision</c:v>
                </c:pt>
                <c:pt idx="1">
                  <c:v>I often wonder if I/we are doing as well as other parents at Home Schooling</c:v>
                </c:pt>
                <c:pt idx="2">
                  <c:v>Home schooling has at times put a strain on the relationship I have with my child/children</c:v>
                </c:pt>
                <c:pt idx="3">
                  <c:v>I feel more connected to my child/children as a result of the need for home schooling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0.37</c:v>
                </c:pt>
                <c:pt idx="1">
                  <c:v>0.37</c:v>
                </c:pt>
                <c:pt idx="2">
                  <c:v>0.36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1-4C2F-B6BF-300BAF1CE9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My child/children sometimes struggles to apply themselves to the work without prompting, continual encouragement, one-to-one supervision</c:v>
                </c:pt>
                <c:pt idx="1">
                  <c:v>I often wonder if I/we are doing as well as other parents at Home Schooling</c:v>
                </c:pt>
                <c:pt idx="2">
                  <c:v>Home schooling has at times put a strain on the relationship I have with my child/children</c:v>
                </c:pt>
                <c:pt idx="3">
                  <c:v>I feel more connected to my child/children as a result of the need for home schooling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0.4</c:v>
                </c:pt>
                <c:pt idx="1">
                  <c:v>0.32</c:v>
                </c:pt>
                <c:pt idx="2">
                  <c:v>0.25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1-4C2F-B6BF-300BAF1CE9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74056208"/>
        <c:axId val="474051112"/>
      </c:barChart>
      <c:catAx>
        <c:axId val="47405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051112"/>
        <c:crosses val="autoZero"/>
        <c:auto val="1"/>
        <c:lblAlgn val="ctr"/>
        <c:lblOffset val="100"/>
        <c:noMultiLvlLbl val="0"/>
      </c:catAx>
      <c:valAx>
        <c:axId val="474051112"/>
        <c:scaling>
          <c:orientation val="minMax"/>
          <c:max val="1"/>
          <c:min val="-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47405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Computer gaming can be a distraction to my child/children when I am trying to home school</c:v>
                </c:pt>
                <c:pt idx="1">
                  <c:v>My child/children get distracted sometimes by social media such as Instagram, Twitter etc.</c:v>
                </c:pt>
                <c:pt idx="2">
                  <c:v>Social Personal Health Education, mental health and wellbeing have been incorporated as an integral feature of the Home Schooling through our school/teacher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-0.13</c:v>
                </c:pt>
                <c:pt idx="1">
                  <c:v>-0.15</c:v>
                </c:pt>
                <c:pt idx="2">
                  <c:v>-0.22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F-4BEF-B21E-0C7E7D8E71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Computer gaming can be a distraction to my child/children when I am trying to home school</c:v>
                </c:pt>
                <c:pt idx="1">
                  <c:v>My child/children get distracted sometimes by social media such as Instagram, Twitter etc.</c:v>
                </c:pt>
                <c:pt idx="2">
                  <c:v>Social Personal Health Education, mental health and wellbeing have been incorporated as an integral feature of the Home Schooling through our school/teacher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-0.28000000000000003</c:v>
                </c:pt>
                <c:pt idx="1">
                  <c:v>-0.37</c:v>
                </c:pt>
                <c:pt idx="2">
                  <c:v>-0.23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F-4BEF-B21E-0C7E7D8E71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Computer gaming can be a distraction to my child/children when I am trying to home school</c:v>
                </c:pt>
                <c:pt idx="1">
                  <c:v>My child/children get distracted sometimes by social media such as Instagram, Twitter etc.</c:v>
                </c:pt>
                <c:pt idx="2">
                  <c:v>Social Personal Health Education, mental health and wellbeing have been incorporated as an integral feature of the Home Schooling through our school/teacher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0.31</c:v>
                </c:pt>
                <c:pt idx="1">
                  <c:v>0.28000000000000003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F-4BEF-B21E-0C7E7D8E71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Computer gaming can be a distraction to my child/children when I am trying to home school</c:v>
                </c:pt>
                <c:pt idx="1">
                  <c:v>My child/children get distracted sometimes by social media such as Instagram, Twitter etc.</c:v>
                </c:pt>
                <c:pt idx="2">
                  <c:v>Social Personal Health Education, mental health and wellbeing have been incorporated as an integral feature of the Home Schooling through our school/teacher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3"/>
                <c:pt idx="0">
                  <c:v>0.25</c:v>
                </c:pt>
                <c:pt idx="1">
                  <c:v>0.16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3F-4BEF-B21E-0C7E7D8E71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3739120"/>
        <c:axId val="293739512"/>
      </c:barChart>
      <c:catAx>
        <c:axId val="29373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39512"/>
        <c:crosses val="autoZero"/>
        <c:auto val="1"/>
        <c:lblAlgn val="ctr"/>
        <c:lblOffset val="100"/>
        <c:noMultiLvlLbl val="0"/>
      </c:catAx>
      <c:valAx>
        <c:axId val="293739512"/>
        <c:scaling>
          <c:orientation val="minMax"/>
          <c:max val="1"/>
          <c:min val="-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29373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 get distracted sometimes from home schooling by social media such as Instagram, Twitter etc.</c:v>
                </c:pt>
                <c:pt idx="1">
                  <c:v>My work performance has suffered while trying to Home School</c:v>
                </c:pt>
                <c:pt idx="2">
                  <c:v>My child/children have had an opportunity to meet with or see other children outside of the immediate family during this lockdown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-0.18</c:v>
                </c:pt>
                <c:pt idx="1">
                  <c:v>-0.19</c:v>
                </c:pt>
                <c:pt idx="2">
                  <c:v>-0.15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F-4BEF-B21E-0C7E7D8E71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 get distracted sometimes from home schooling by social media such as Instagram, Twitter etc.</c:v>
                </c:pt>
                <c:pt idx="1">
                  <c:v>My work performance has suffered while trying to Home School</c:v>
                </c:pt>
                <c:pt idx="2">
                  <c:v>My child/children have had an opportunity to meet with or see other children outside of the immediate family during this lockdown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-0.36</c:v>
                </c:pt>
                <c:pt idx="1">
                  <c:v>-0.32</c:v>
                </c:pt>
                <c:pt idx="2">
                  <c:v>-0.49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F-4BEF-B21E-0C7E7D8E71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 get distracted sometimes from home schooling by social media such as Instagram, Twitter etc.</c:v>
                </c:pt>
                <c:pt idx="1">
                  <c:v>My work performance has suffered while trying to Home School</c:v>
                </c:pt>
                <c:pt idx="2">
                  <c:v>My child/children have had an opportunity to meet with or see other children outside of the immediate family during this lockdown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0.33</c:v>
                </c:pt>
                <c:pt idx="1">
                  <c:v>0.25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F-4BEF-B21E-0C7E7D8E71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 get distracted sometimes from home schooling by social media such as Instagram, Twitter etc.</c:v>
                </c:pt>
                <c:pt idx="1">
                  <c:v>My work performance has suffered while trying to Home School</c:v>
                </c:pt>
                <c:pt idx="2">
                  <c:v>My child/children have had an opportunity to meet with or see other children outside of the immediate family during this lockdown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3"/>
                <c:pt idx="0">
                  <c:v>0.09</c:v>
                </c:pt>
                <c:pt idx="1">
                  <c:v>0.1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3F-4BEF-B21E-0C7E7D8E71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3739120"/>
        <c:axId val="293739512"/>
      </c:barChart>
      <c:catAx>
        <c:axId val="29373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39512"/>
        <c:crosses val="autoZero"/>
        <c:auto val="1"/>
        <c:lblAlgn val="ctr"/>
        <c:lblOffset val="100"/>
        <c:noMultiLvlLbl val="0"/>
      </c:catAx>
      <c:valAx>
        <c:axId val="293739512"/>
        <c:scaling>
          <c:orientation val="minMax"/>
          <c:max val="1"/>
          <c:min val="-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29373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Slightly Higher Stress Level (4)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C2-453E-9046-BDFD370114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2-453E-9046-BDFD370114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 Higher Stress Level (5)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C2-453E-9046-BDFD37011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1531688"/>
        <c:axId val="481532472"/>
      </c:barChart>
      <c:catAx>
        <c:axId val="481531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1532472"/>
        <c:crosses val="autoZero"/>
        <c:auto val="1"/>
        <c:lblAlgn val="ctr"/>
        <c:lblOffset val="100"/>
        <c:noMultiLvlLbl val="0"/>
      </c:catAx>
      <c:valAx>
        <c:axId val="48153247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8153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Slightly Lower Stress Level (2)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5-4ED2-8A91-2628FB2676B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 Lower Stress Level (1)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5-4ED2-8A91-2628FB267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1531296"/>
        <c:axId val="293741080"/>
      </c:barChart>
      <c:catAx>
        <c:axId val="4815312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93741080"/>
        <c:crosses val="autoZero"/>
        <c:auto val="1"/>
        <c:lblAlgn val="ctr"/>
        <c:lblOffset val="100"/>
        <c:noMultiLvlLbl val="0"/>
      </c:catAx>
      <c:valAx>
        <c:axId val="293741080"/>
        <c:scaling>
          <c:orientation val="maxMin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48153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04-423E-B3FD-8A149C66A19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04-423E-B3FD-8A149C66A1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Balancing everything that needs to be done from work, home schooling, housework etc.</c:v>
                </c:pt>
                <c:pt idx="1">
                  <c:v>Staying focused</c:v>
                </c:pt>
                <c:pt idx="2">
                  <c:v>Getting started - i.e. getting children ready to start home schooling</c:v>
                </c:pt>
                <c:pt idx="3">
                  <c:v>Unfamiliar material</c:v>
                </c:pt>
                <c:pt idx="4">
                  <c:v>Complex subjects and course work</c:v>
                </c:pt>
                <c:pt idx="5">
                  <c:v>Submitting finished work (via email /scanning / photos)</c:v>
                </c:pt>
                <c:pt idx="6">
                  <c:v>Meeting deadlines</c:v>
                </c:pt>
                <c:pt idx="7">
                  <c:v>Other</c:v>
                </c:pt>
                <c:pt idx="8">
                  <c:v>None of these, I don't find home schooling stressful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0.37</c:v>
                </c:pt>
                <c:pt idx="1">
                  <c:v>0.19</c:v>
                </c:pt>
                <c:pt idx="2">
                  <c:v>0.1</c:v>
                </c:pt>
                <c:pt idx="3">
                  <c:v>0.09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  <c:pt idx="7">
                  <c:v>0.03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04-423E-B3FD-8A149C66A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4069168"/>
        <c:axId val="294069952"/>
      </c:barChart>
      <c:catAx>
        <c:axId val="294069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4069952"/>
        <c:crosses val="autoZero"/>
        <c:auto val="1"/>
        <c:lblAlgn val="ctr"/>
        <c:lblOffset val="100"/>
        <c:noMultiLvlLbl val="0"/>
      </c:catAx>
      <c:valAx>
        <c:axId val="294069952"/>
        <c:scaling>
          <c:orientation val="minMax"/>
          <c:max val="0.5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2940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91C-4606-A890-6F191BF5562C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1C-4606-A890-6F191BF556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C-4606-A890-6F191BF55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Has increased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Diet</c:v>
                </c:pt>
                <c:pt idx="1">
                  <c:v>Sleep</c:v>
                </c:pt>
                <c:pt idx="2">
                  <c:v>Alcohol</c:v>
                </c:pt>
                <c:pt idx="3">
                  <c:v>Sleep2</c:v>
                </c:pt>
                <c:pt idx="4">
                  <c:v>Drug use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0.22</c:v>
                </c:pt>
                <c:pt idx="1">
                  <c:v>0.12</c:v>
                </c:pt>
                <c:pt idx="2">
                  <c:v>0.19</c:v>
                </c:pt>
                <c:pt idx="3">
                  <c:v>0.12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7-48E8-9B39-DD0DDADE9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94071128"/>
        <c:axId val="294071912"/>
      </c:barChart>
      <c:catAx>
        <c:axId val="294071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4071912"/>
        <c:crosses val="autoZero"/>
        <c:auto val="1"/>
        <c:lblAlgn val="ctr"/>
        <c:lblOffset val="100"/>
        <c:noMultiLvlLbl val="0"/>
      </c:catAx>
      <c:valAx>
        <c:axId val="294071912"/>
        <c:scaling>
          <c:orientation val="minMax"/>
          <c:max val="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29407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Has decreased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Diet</c:v>
                </c:pt>
                <c:pt idx="1">
                  <c:v>Sleep</c:v>
                </c:pt>
                <c:pt idx="2">
                  <c:v>Alcohol</c:v>
                </c:pt>
                <c:pt idx="3">
                  <c:v>Exercise</c:v>
                </c:pt>
                <c:pt idx="4">
                  <c:v>Drug use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</c:v>
                </c:pt>
                <c:pt idx="1">
                  <c:v>0.38</c:v>
                </c:pt>
                <c:pt idx="2">
                  <c:v>0.12</c:v>
                </c:pt>
                <c:pt idx="3">
                  <c:v>0.43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2-45B3-8AD3-EA3A26EF7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94070344"/>
        <c:axId val="294070736"/>
      </c:barChart>
      <c:catAx>
        <c:axId val="2940703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94070736"/>
        <c:crosses val="autoZero"/>
        <c:auto val="1"/>
        <c:lblAlgn val="ctr"/>
        <c:lblOffset val="100"/>
        <c:noMultiLvlLbl val="0"/>
      </c:catAx>
      <c:valAx>
        <c:axId val="294070736"/>
        <c:scaling>
          <c:orientation val="maxMin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29407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Anxieties relating to Covid–19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1 - Most demanding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5 - Least demanding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0.18</c:v>
                </c:pt>
                <c:pt idx="2">
                  <c:v>0.17</c:v>
                </c:pt>
                <c:pt idx="3">
                  <c:v>0.16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2-4221-861C-404B8F4A9A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 Worries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1 - Most demanding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5 - Least demanding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0.17</c:v>
                </c:pt>
                <c:pt idx="2">
                  <c:v>0.12</c:v>
                </c:pt>
                <c:pt idx="3">
                  <c:v>0.2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2-4221-861C-404B8F4A9A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Home Schooling Demands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1 - Most demanding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5 - Least demanding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0.19</c:v>
                </c:pt>
                <c:pt idx="1">
                  <c:v>0.23</c:v>
                </c:pt>
                <c:pt idx="2">
                  <c:v>0.26</c:v>
                </c:pt>
                <c:pt idx="3">
                  <c:v>0.19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A2-4221-861C-404B8F4A9A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Parenting Demands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1 - Most demanding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5 - Least demanding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0.27</c:v>
                </c:pt>
                <c:pt idx="2">
                  <c:v>0.24</c:v>
                </c:pt>
                <c:pt idx="3">
                  <c:v>0.24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A2-4221-861C-404B8F4A9A4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Work Demands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1 - Most demanding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5 - Least demanding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0.22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A2-4221-861C-404B8F4A9A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81533256"/>
        <c:axId val="481534040"/>
      </c:barChart>
      <c:catAx>
        <c:axId val="4815332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81534040"/>
        <c:crosses val="autoZero"/>
        <c:auto val="1"/>
        <c:lblAlgn val="ctr"/>
        <c:lblOffset val="100"/>
        <c:noMultiLvlLbl val="0"/>
      </c:catAx>
      <c:valAx>
        <c:axId val="481534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81533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Our home-schooling includes live / interactive sessions with teachers/tutors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2-4E4F-B1A1-4D64C1FA56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2-4E4F-B1A1-4D64C1FA56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2-4E4F-B1A1-4D64C1FA563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2-4E4F-B1A1-4D64C1FA56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0-3</c:v>
                </c:pt>
                <c:pt idx="1">
                  <c:v>'4-5</c:v>
                </c:pt>
                <c:pt idx="2">
                  <c:v>'6-12</c:v>
                </c:pt>
                <c:pt idx="3">
                  <c:v>'13-15</c:v>
                </c:pt>
                <c:pt idx="4">
                  <c:v>'16-18</c:v>
                </c:pt>
                <c:pt idx="5">
                  <c:v>19+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0.16</c:v>
                </c:pt>
                <c:pt idx="1">
                  <c:v>0.22</c:v>
                </c:pt>
                <c:pt idx="2">
                  <c:v>0.65</c:v>
                </c:pt>
                <c:pt idx="3">
                  <c:v>0.28999999999999998</c:v>
                </c:pt>
                <c:pt idx="4">
                  <c:v>0.23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F2-4E4F-B1A1-4D64C1FA5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56948048"/>
        <c:axId val="456949224"/>
      </c:barChart>
      <c:catAx>
        <c:axId val="456948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56949224"/>
        <c:crosses val="autoZero"/>
        <c:auto val="1"/>
        <c:lblAlgn val="ctr"/>
        <c:lblOffset val="100"/>
        <c:noMultiLvlLbl val="0"/>
      </c:catAx>
      <c:valAx>
        <c:axId val="456949224"/>
        <c:scaling>
          <c:orientation val="minMax"/>
          <c:max val="1.2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5694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0.17</c:v>
                </c:pt>
                <c:pt idx="2">
                  <c:v>0.21</c:v>
                </c:pt>
                <c:pt idx="3">
                  <c:v>0.18</c:v>
                </c:pt>
                <c:pt idx="4">
                  <c:v>0.14000000000000001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4-4BBA-B4C3-789C2318F1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</c:v>
                </c:pt>
                <c:pt idx="1">
                  <c:v>0.15</c:v>
                </c:pt>
                <c:pt idx="2">
                  <c:v>0.42</c:v>
                </c:pt>
                <c:pt idx="3">
                  <c:v>0.34</c:v>
                </c:pt>
                <c:pt idx="4">
                  <c:v>0.08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4-4BBA-B4C3-789C2318F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68776832"/>
        <c:axId val="68777248"/>
      </c:barChart>
      <c:catAx>
        <c:axId val="687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7248"/>
        <c:crosses val="autoZero"/>
        <c:auto val="1"/>
        <c:lblAlgn val="ctr"/>
        <c:lblOffset val="100"/>
        <c:noMultiLvlLbl val="0"/>
      </c:catAx>
      <c:valAx>
        <c:axId val="6877724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6877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Dublin</c:v>
                </c:pt>
                <c:pt idx="1">
                  <c:v>ROL</c:v>
                </c:pt>
                <c:pt idx="2">
                  <c:v>Munster</c:v>
                </c:pt>
                <c:pt idx="3">
                  <c:v>Conn/Ulster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0.27</c:v>
                </c:pt>
                <c:pt idx="2">
                  <c:v>0.27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F-46F6-B342-B5D8832F81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Dublin</c:v>
                </c:pt>
                <c:pt idx="1">
                  <c:v>ROL</c:v>
                </c:pt>
                <c:pt idx="2">
                  <c:v>Munster</c:v>
                </c:pt>
                <c:pt idx="3">
                  <c:v>Conn/Ulster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0.26</c:v>
                </c:pt>
                <c:pt idx="1">
                  <c:v>0.3</c:v>
                </c:pt>
                <c:pt idx="2">
                  <c:v>0.27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CF-46F6-B342-B5D8832F8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68776832"/>
        <c:axId val="68777248"/>
      </c:barChart>
      <c:catAx>
        <c:axId val="687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7248"/>
        <c:crosses val="autoZero"/>
        <c:auto val="1"/>
        <c:lblAlgn val="ctr"/>
        <c:lblOffset val="100"/>
        <c:noMultiLvlLbl val="0"/>
      </c:catAx>
      <c:valAx>
        <c:axId val="6877724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6877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1-4E9E-BB62-F9F04AE09E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B1-4E9E-BB62-F9F04AE09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68776832"/>
        <c:axId val="68777248"/>
      </c:barChart>
      <c:catAx>
        <c:axId val="687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7248"/>
        <c:crosses val="autoZero"/>
        <c:auto val="1"/>
        <c:lblAlgn val="ctr"/>
        <c:lblOffset val="100"/>
        <c:noMultiLvlLbl val="0"/>
      </c:catAx>
      <c:valAx>
        <c:axId val="6877724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877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ABC1</c:v>
                </c:pt>
                <c:pt idx="1">
                  <c:v>C2DE</c:v>
                </c:pt>
                <c:pt idx="2">
                  <c:v>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0.5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F-4D26-A2A9-6E0D99A3D7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ABC1</c:v>
                </c:pt>
                <c:pt idx="1">
                  <c:v>C2DE</c:v>
                </c:pt>
                <c:pt idx="2">
                  <c:v>F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0.45</c:v>
                </c:pt>
                <c:pt idx="1">
                  <c:v>0.54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F-4D26-A2A9-6E0D99A3D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68776832"/>
        <c:axId val="68777248"/>
      </c:barChart>
      <c:catAx>
        <c:axId val="687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7248"/>
        <c:crosses val="autoZero"/>
        <c:auto val="1"/>
        <c:lblAlgn val="ctr"/>
        <c:lblOffset val="100"/>
        <c:noMultiLvlLbl val="0"/>
      </c:catAx>
      <c:valAx>
        <c:axId val="6877724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877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50738732379358E-2"/>
          <c:y val="9.2929384311231614E-2"/>
          <c:w val="0.90556717445584645"/>
          <c:h val="0.8141412313775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leave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am working from home on a full-time basis currently (30hrs a week or more)</c:v>
                </c:pt>
                <c:pt idx="1">
                  <c:v>I am working from home on a part time basis (15-29 hours a week)</c:v>
                </c:pt>
                <c:pt idx="2">
                  <c:v>I am working from home on a part time basis (less than 15 hours a week)</c:v>
                </c:pt>
                <c:pt idx="3">
                  <c:v>I am not working from home, I leave the house for work</c:v>
                </c:pt>
                <c:pt idx="4">
                  <c:v>Not working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A-4C1C-A286-5057F66453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update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0" tIns="18288" rIns="0" bIns="18288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Display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am working from home on a full-time basis currently (30hrs a week or more)</c:v>
                </c:pt>
                <c:pt idx="1">
                  <c:v>I am working from home on a part time basis (15-29 hours a week)</c:v>
                </c:pt>
                <c:pt idx="2">
                  <c:v>I am working from home on a part time basis (less than 15 hours a week)</c:v>
                </c:pt>
                <c:pt idx="3">
                  <c:v>I am not working from home, I leave the house for work</c:v>
                </c:pt>
                <c:pt idx="4">
                  <c:v>Not working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0.08</c:v>
                </c:pt>
                <c:pt idx="2">
                  <c:v>0.02</c:v>
                </c:pt>
                <c:pt idx="3">
                  <c:v>0.35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A-4C1C-A286-5057F6645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2816552"/>
        <c:axId val="471449896"/>
      </c:barChart>
      <c:catAx>
        <c:axId val="482816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71449896"/>
        <c:crosses val="autoZero"/>
        <c:auto val="1"/>
        <c:lblAlgn val="ctr"/>
        <c:lblOffset val="100"/>
        <c:noMultiLvlLbl val="0"/>
      </c:catAx>
      <c:valAx>
        <c:axId val="471449896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8281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1-2 hours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Our household has reliable broadband that is sufficient for the current demands on it</c:v>
                </c:pt>
                <c:pt idx="1">
                  <c:v>There are sufficient computer devices to cater for the home school and working from home demands of our household</c:v>
                </c:pt>
                <c:pt idx="2">
                  <c:v>Our home-schooling includes live / interactive sessions with teachers/tutors</c:v>
                </c:pt>
                <c:pt idx="3">
                  <c:v>Our household has affordable broadband that is sufficient for the current demands on it</c:v>
                </c:pt>
                <c:pt idx="4">
                  <c:v>Our home-schooling teacher/school incorporates time for social development such as unstructured engagement, ... and sustaining school-based friendship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-0.31</c:v>
                </c:pt>
                <c:pt idx="1">
                  <c:v>-0.41</c:v>
                </c:pt>
                <c:pt idx="2">
                  <c:v>-0.31</c:v>
                </c:pt>
                <c:pt idx="3">
                  <c:v>-0.28000000000000003</c:v>
                </c:pt>
                <c:pt idx="4">
                  <c:v>-0.27</c:v>
                </c:pt>
                <c:pt idx="5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7-4476-929A-1222886D8D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1 hour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Our household has reliable broadband that is sufficient for the current demands on it</c:v>
                </c:pt>
                <c:pt idx="1">
                  <c:v>There are sufficient computer devices to cater for the home school and working from home demands of our household</c:v>
                </c:pt>
                <c:pt idx="2">
                  <c:v>Our home-schooling includes live / interactive sessions with teachers/tutors</c:v>
                </c:pt>
                <c:pt idx="3">
                  <c:v>Our household has affordable broadband that is sufficient for the current demands on it</c:v>
                </c:pt>
                <c:pt idx="4">
                  <c:v>Our home-schooling teacher/school incorporates time for social development such as unstructured engagement, ... and sustaining school-based friendship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-0.11</c:v>
                </c:pt>
                <c:pt idx="1">
                  <c:v>-0.13</c:v>
                </c:pt>
                <c:pt idx="2">
                  <c:v>-7.0000000000000007E-2</c:v>
                </c:pt>
                <c:pt idx="3">
                  <c:v>-0.16</c:v>
                </c:pt>
                <c:pt idx="4">
                  <c:v>-0.15</c:v>
                </c:pt>
                <c:pt idx="5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7-4476-929A-1222886D8D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3-4 hours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Our household has reliable broadband that is sufficient for the current demands on it</c:v>
                </c:pt>
                <c:pt idx="1">
                  <c:v>There are sufficient computer devices to cater for the home school and working from home demands of our household</c:v>
                </c:pt>
                <c:pt idx="2">
                  <c:v>Our home-schooling includes live / interactive sessions with teachers/tutors</c:v>
                </c:pt>
                <c:pt idx="3">
                  <c:v>Our household has affordable broadband that is sufficient for the current demands on it</c:v>
                </c:pt>
                <c:pt idx="4">
                  <c:v>Our home-schooling teacher/school incorporates time for social development such as unstructured engagement, ... and sustaining school-based friendship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</c:v>
                </c:pt>
                <c:pt idx="1">
                  <c:v>0.38</c:v>
                </c:pt>
                <c:pt idx="2">
                  <c:v>0.48</c:v>
                </c:pt>
                <c:pt idx="3">
                  <c:v>0.34</c:v>
                </c:pt>
                <c:pt idx="4">
                  <c:v>0.32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7-4476-929A-1222886D8D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5-6 hours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Our household has reliable broadband that is sufficient for the current demands on it</c:v>
                </c:pt>
                <c:pt idx="1">
                  <c:v>There are sufficient computer devices to cater for the home school and working from home demands of our household</c:v>
                </c:pt>
                <c:pt idx="2">
                  <c:v>Our home-schooling includes live / interactive sessions with teachers/tutors</c:v>
                </c:pt>
                <c:pt idx="3">
                  <c:v>Our household has affordable broadband that is sufficient for the current demands on it</c:v>
                </c:pt>
                <c:pt idx="4">
                  <c:v>Our home-schooling teacher/school incorporates time for social development such as unstructured engagement, ... and sustaining school-based friendship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0.14000000000000001</c:v>
                </c:pt>
                <c:pt idx="1">
                  <c:v>7.0000000000000007E-2</c:v>
                </c:pt>
                <c:pt idx="2">
                  <c:v>0.12</c:v>
                </c:pt>
                <c:pt idx="3">
                  <c:v>0.17</c:v>
                </c:pt>
                <c:pt idx="4">
                  <c:v>0.16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D7-4476-929A-1222886D8D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 hours or more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312809345877779E-3"/>
                  <c:y val="-2.34989958573768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9C-4018-A3C8-25078C18B4B6}"/>
                </c:ext>
              </c:extLst>
            </c:dLbl>
            <c:dLbl>
              <c:idx val="1"/>
              <c:layout>
                <c:manualLayout>
                  <c:x val="-2.2969214018816696E-2"/>
                  <c:y val="-8.81212344651630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9C-4018-A3C8-25078C18B4B6}"/>
                </c:ext>
              </c:extLst>
            </c:dLbl>
            <c:dLbl>
              <c:idx val="2"/>
              <c:layout>
                <c:manualLayout>
                  <c:x val="-5.614631899448368E-17"/>
                  <c:y val="-1.1749497928688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9C-4018-A3C8-25078C18B4B6}"/>
                </c:ext>
              </c:extLst>
            </c:dLbl>
            <c:dLbl>
              <c:idx val="3"/>
              <c:layout>
                <c:manualLayout>
                  <c:x val="0"/>
                  <c:y val="-2.3498995857376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9C-4018-A3C8-25078C18B4B6}"/>
                </c:ext>
              </c:extLst>
            </c:dLbl>
            <c:dLbl>
              <c:idx val="4"/>
              <c:layout>
                <c:manualLayout>
                  <c:x val="-3.0625618691755559E-3"/>
                  <c:y val="-5.8747489643442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9C-4018-A3C8-25078C18B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Our household has reliable broadband that is sufficient for the current demands on it</c:v>
                </c:pt>
                <c:pt idx="1">
                  <c:v>There are sufficient computer devices to cater for the home school and working from home demands of our household</c:v>
                </c:pt>
                <c:pt idx="2">
                  <c:v>Our home-schooling includes live / interactive sessions with teachers/tutors</c:v>
                </c:pt>
                <c:pt idx="3">
                  <c:v>Our household has affordable broadband that is sufficient for the current demands on it</c:v>
                </c:pt>
                <c:pt idx="4">
                  <c:v>Our home-schooling teacher/school incorporates time for social development such as unstructured engagement, ... and sustaining school-based friendship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0.04</c:v>
                </c:pt>
                <c:pt idx="1">
                  <c:v>0.01</c:v>
                </c:pt>
                <c:pt idx="2">
                  <c:v>0.02</c:v>
                </c:pt>
                <c:pt idx="3">
                  <c:v>0.06</c:v>
                </c:pt>
                <c:pt idx="4">
                  <c:v>0.1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D7-4476-929A-1222886D8D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3737944"/>
        <c:axId val="293738336"/>
      </c:barChart>
      <c:catAx>
        <c:axId val="29373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38336"/>
        <c:crosses val="autoZero"/>
        <c:auto val="1"/>
        <c:lblAlgn val="ctr"/>
        <c:lblOffset val="100"/>
        <c:noMultiLvlLbl val="0"/>
      </c:catAx>
      <c:valAx>
        <c:axId val="293738336"/>
        <c:scaling>
          <c:orientation val="minMax"/>
          <c:max val="1"/>
          <c:min val="-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2937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D83183-43E2-444C-834C-E69A2FAAC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11FF0-8CCD-4605-A681-37CD5759A3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C491-DAEF-4798-8CFF-A7BEA95731BF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F76D1-7CBB-4CEA-8623-8EBCCD0C69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39242-98B4-45CC-A262-85C2692DE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D9675-BA49-4C1B-83A7-CD2F4C5B44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9644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B8376-F790-4D9C-AB58-807F89242351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17B4-05A1-4D3E-99CF-D5817ED8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AA34CEA-9F9B-4571-9801-B0A036646483}"/>
              </a:ext>
            </a:extLst>
          </p:cNvPr>
          <p:cNvSpPr/>
          <p:nvPr/>
        </p:nvSpPr>
        <p:spPr>
          <a:xfrm>
            <a:off x="1816100" y="0"/>
            <a:ext cx="8177578" cy="6857999"/>
          </a:xfrm>
          <a:custGeom>
            <a:avLst/>
            <a:gdLst>
              <a:gd name="connsiteX0" fmla="*/ 1286093 w 8177578"/>
              <a:gd name="connsiteY0" fmla="*/ 0 h 6857999"/>
              <a:gd name="connsiteX1" fmla="*/ 6933083 w 8177578"/>
              <a:gd name="connsiteY1" fmla="*/ 0 h 6857999"/>
              <a:gd name="connsiteX2" fmla="*/ 6382761 w 8177578"/>
              <a:gd name="connsiteY2" fmla="*/ 1175282 h 6857999"/>
              <a:gd name="connsiteX3" fmla="*/ 5097153 w 8177578"/>
              <a:gd name="connsiteY3" fmla="*/ 837518 h 6857999"/>
              <a:gd name="connsiteX4" fmla="*/ 4995473 w 8177578"/>
              <a:gd name="connsiteY4" fmla="*/ 843362 h 6857999"/>
              <a:gd name="connsiteX5" fmla="*/ 3361340 w 8177578"/>
              <a:gd name="connsiteY5" fmla="*/ 1518662 h 6857999"/>
              <a:gd name="connsiteX6" fmla="*/ 3195971 w 8177578"/>
              <a:gd name="connsiteY6" fmla="*/ 5177616 h 6857999"/>
              <a:gd name="connsiteX7" fmla="*/ 6854930 w 8177578"/>
              <a:gd name="connsiteY7" fmla="*/ 5342984 h 6857999"/>
              <a:gd name="connsiteX8" fmla="*/ 8177578 w 8177578"/>
              <a:gd name="connsiteY8" fmla="*/ 6857999 h 6857999"/>
              <a:gd name="connsiteX9" fmla="*/ 1341290 w 8177578"/>
              <a:gd name="connsiteY9" fmla="*/ 6857999 h 6857999"/>
              <a:gd name="connsiteX10" fmla="*/ 1274222 w 8177578"/>
              <a:gd name="connsiteY10" fmla="*/ 6785201 h 6857999"/>
              <a:gd name="connsiteX11" fmla="*/ 1044489 w 8177578"/>
              <a:gd name="connsiteY11" fmla="*/ 2867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7578" h="6857999">
                <a:moveTo>
                  <a:pt x="1286093" y="0"/>
                </a:moveTo>
                <a:lnTo>
                  <a:pt x="6933083" y="0"/>
                </a:lnTo>
                <a:lnTo>
                  <a:pt x="6382761" y="1175282"/>
                </a:lnTo>
                <a:cubicBezTo>
                  <a:pt x="5991237" y="951956"/>
                  <a:pt x="5547886" y="835476"/>
                  <a:pt x="5097153" y="837518"/>
                </a:cubicBezTo>
                <a:cubicBezTo>
                  <a:pt x="5063259" y="837518"/>
                  <a:pt x="5029366" y="843362"/>
                  <a:pt x="4995473" y="843362"/>
                </a:cubicBezTo>
                <a:cubicBezTo>
                  <a:pt x="4388409" y="869795"/>
                  <a:pt x="3809966" y="1108834"/>
                  <a:pt x="3361340" y="1518662"/>
                </a:cubicBezTo>
                <a:cubicBezTo>
                  <a:pt x="2305280" y="2483389"/>
                  <a:pt x="2231242" y="4121559"/>
                  <a:pt x="3195971" y="5177616"/>
                </a:cubicBezTo>
                <a:cubicBezTo>
                  <a:pt x="4160699" y="6233674"/>
                  <a:pt x="5798871" y="6307711"/>
                  <a:pt x="6854930" y="5342984"/>
                </a:cubicBezTo>
                <a:lnTo>
                  <a:pt x="8177578" y="6857999"/>
                </a:lnTo>
                <a:lnTo>
                  <a:pt x="1341290" y="6857999"/>
                </a:lnTo>
                <a:lnTo>
                  <a:pt x="1274222" y="6785201"/>
                </a:lnTo>
                <a:cubicBezTo>
                  <a:pt x="-363669" y="4914619"/>
                  <a:pt x="-403350" y="2192141"/>
                  <a:pt x="1044489" y="286741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EAD142-D811-4CAA-B2A1-DD77EAB20B69}"/>
              </a:ext>
            </a:extLst>
          </p:cNvPr>
          <p:cNvSpPr/>
          <p:nvPr/>
        </p:nvSpPr>
        <p:spPr>
          <a:xfrm>
            <a:off x="1" y="314662"/>
            <a:ext cx="3677571" cy="2925622"/>
          </a:xfrm>
          <a:custGeom>
            <a:avLst/>
            <a:gdLst>
              <a:gd name="connsiteX0" fmla="*/ 1296795 w 3677571"/>
              <a:gd name="connsiteY0" fmla="*/ 7 h 2925622"/>
              <a:gd name="connsiteX1" fmla="*/ 3677571 w 3677571"/>
              <a:gd name="connsiteY1" fmla="*/ 577271 h 2925622"/>
              <a:gd name="connsiteX2" fmla="*/ 2585354 w 3677571"/>
              <a:gd name="connsiteY2" fmla="*/ 2909839 h 2925622"/>
              <a:gd name="connsiteX3" fmla="*/ 1292093 w 3677571"/>
              <a:gd name="connsiteY3" fmla="*/ 2570065 h 2925622"/>
              <a:gd name="connsiteX4" fmla="*/ 1189808 w 3677571"/>
              <a:gd name="connsiteY4" fmla="*/ 2575944 h 2925622"/>
              <a:gd name="connsiteX5" fmla="*/ 103380 w 3677571"/>
              <a:gd name="connsiteY5" fmla="*/ 2866160 h 2925622"/>
              <a:gd name="connsiteX6" fmla="*/ 0 w 3677571"/>
              <a:gd name="connsiteY6" fmla="*/ 2925622 h 2925622"/>
              <a:gd name="connsiteX7" fmla="*/ 0 w 3677571"/>
              <a:gd name="connsiteY7" fmla="*/ 170258 h 2925622"/>
              <a:gd name="connsiteX8" fmla="*/ 213516 w 3677571"/>
              <a:gd name="connsiteY8" fmla="*/ 115175 h 2925622"/>
              <a:gd name="connsiteX9" fmla="*/ 1061657 w 3677571"/>
              <a:gd name="connsiteY9" fmla="*/ 5886 h 2925622"/>
              <a:gd name="connsiteX10" fmla="*/ 1296795 w 3677571"/>
              <a:gd name="connsiteY10" fmla="*/ 7 h 29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7571" h="2925622">
                <a:moveTo>
                  <a:pt x="1296795" y="7"/>
                </a:moveTo>
                <a:cubicBezTo>
                  <a:pt x="2125204" y="-1333"/>
                  <a:pt x="2941774" y="196660"/>
                  <a:pt x="3677571" y="577271"/>
                </a:cubicBezTo>
                <a:lnTo>
                  <a:pt x="2585354" y="2909839"/>
                </a:lnTo>
                <a:cubicBezTo>
                  <a:pt x="2191500" y="2685184"/>
                  <a:pt x="1745509" y="2568010"/>
                  <a:pt x="1292093" y="2570065"/>
                </a:cubicBezTo>
                <a:cubicBezTo>
                  <a:pt x="1257998" y="2570065"/>
                  <a:pt x="1223902" y="2575944"/>
                  <a:pt x="1189808" y="2575944"/>
                </a:cubicBezTo>
                <a:cubicBezTo>
                  <a:pt x="808134" y="2592562"/>
                  <a:pt x="437707" y="2692725"/>
                  <a:pt x="103380" y="2866160"/>
                </a:cubicBezTo>
                <a:lnTo>
                  <a:pt x="0" y="2925622"/>
                </a:lnTo>
                <a:lnTo>
                  <a:pt x="0" y="170258"/>
                </a:lnTo>
                <a:lnTo>
                  <a:pt x="213516" y="115175"/>
                </a:lnTo>
                <a:cubicBezTo>
                  <a:pt x="491286" y="55623"/>
                  <a:pt x="774905" y="18835"/>
                  <a:pt x="1061657" y="5886"/>
                </a:cubicBezTo>
                <a:cubicBezTo>
                  <a:pt x="1142780" y="7"/>
                  <a:pt x="1220376" y="7"/>
                  <a:pt x="1296795" y="7"/>
                </a:cubicBezTo>
                <a:close/>
              </a:path>
            </a:pathLst>
          </a:custGeom>
          <a:solidFill>
            <a:schemeClr val="tx1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592" y="3683160"/>
            <a:ext cx="5734048" cy="1589879"/>
          </a:xfrm>
        </p:spPr>
        <p:txBody>
          <a:bodyPr anchor="b"/>
          <a:lstStyle>
            <a:lvl1pPr>
              <a:lnSpc>
                <a:spcPct val="80000"/>
              </a:lnSpc>
              <a:defRPr sz="5500" b="0">
                <a:latin typeface="+mj-lt"/>
              </a:defRPr>
            </a:lvl1pPr>
          </a:lstStyle>
          <a:p>
            <a:r>
              <a:rPr lang="en-US" dirty="0"/>
              <a:t>Report title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1572C5-E45B-48D4-A214-8259DE3EEFE0}"/>
              </a:ext>
            </a:extLst>
          </p:cNvPr>
          <p:cNvCxnSpPr/>
          <p:nvPr/>
        </p:nvCxnSpPr>
        <p:spPr>
          <a:xfrm>
            <a:off x="721360" y="5668645"/>
            <a:ext cx="13639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6642A0-38F2-4C0B-90ED-E02F161F66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424" y="5753100"/>
            <a:ext cx="2323279" cy="311147"/>
          </a:xfrm>
        </p:spPr>
        <p:txBody>
          <a:bodyPr/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Month – Month 2020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096E96-1823-49B8-AF26-379279CCA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031" y="6042821"/>
            <a:ext cx="2322672" cy="236535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GB" dirty="0"/>
              <a:t>JOB REF / 123456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B86D565-51DB-43C7-BF47-D508475C7E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6752" y="-1"/>
            <a:ext cx="5155248" cy="6857989"/>
          </a:xfrm>
          <a:custGeom>
            <a:avLst/>
            <a:gdLst>
              <a:gd name="connsiteX0" fmla="*/ 1404372 w 5155248"/>
              <a:gd name="connsiteY0" fmla="*/ 0 h 6851650"/>
              <a:gd name="connsiteX1" fmla="*/ 5155248 w 5155248"/>
              <a:gd name="connsiteY1" fmla="*/ 0 h 6851650"/>
              <a:gd name="connsiteX2" fmla="*/ 5155248 w 5155248"/>
              <a:gd name="connsiteY2" fmla="*/ 6851650 h 6851650"/>
              <a:gd name="connsiteX3" fmla="*/ 1360617 w 5155248"/>
              <a:gd name="connsiteY3" fmla="*/ 6851650 h 6851650"/>
              <a:gd name="connsiteX4" fmla="*/ 1298656 w 5155248"/>
              <a:gd name="connsiteY4" fmla="*/ 6788705 h 6851650"/>
              <a:gd name="connsiteX5" fmla="*/ 0 w 5155248"/>
              <a:gd name="connsiteY5" fmla="*/ 3448050 h 6851650"/>
              <a:gd name="connsiteX6" fmla="*/ 1298656 w 5155248"/>
              <a:gd name="connsiteY6" fmla="*/ 107395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248" h="6851650">
                <a:moveTo>
                  <a:pt x="1404372" y="0"/>
                </a:moveTo>
                <a:lnTo>
                  <a:pt x="5155248" y="0"/>
                </a:lnTo>
                <a:lnTo>
                  <a:pt x="5155248" y="6851650"/>
                </a:lnTo>
                <a:lnTo>
                  <a:pt x="1360617" y="6851650"/>
                </a:lnTo>
                <a:lnTo>
                  <a:pt x="1298656" y="6788705"/>
                </a:lnTo>
                <a:cubicBezTo>
                  <a:pt x="496280" y="5933757"/>
                  <a:pt x="0" y="4752657"/>
                  <a:pt x="0" y="3448050"/>
                </a:cubicBezTo>
                <a:cubicBezTo>
                  <a:pt x="0" y="2143443"/>
                  <a:pt x="496280" y="962343"/>
                  <a:pt x="1298656" y="10739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3BA017-6A70-4E35-85DA-AB1BD7296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4" y="1088202"/>
            <a:ext cx="1755873" cy="520586"/>
          </a:xfrm>
          <a:prstGeom prst="rect">
            <a:avLst/>
          </a:prstGeom>
        </p:spPr>
      </p:pic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8ACAEAA3-03B2-4254-8D91-5B5CBC187D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563" y="1751390"/>
            <a:ext cx="1755775" cy="104019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335644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94698B-5ED4-4255-ABF9-7AFBB1231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559" y="2415988"/>
            <a:ext cx="5253393" cy="2296509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Your main </a:t>
            </a:r>
            <a:br>
              <a:rPr lang="en-US" dirty="0"/>
            </a:br>
            <a:r>
              <a:rPr lang="en-US" dirty="0"/>
              <a:t>outtake goes 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DE4C55D0-0446-4ED2-9B63-44D3CDFEA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3C2E95-420E-45C3-80CC-0B1D13E7F42E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A3224D-4586-4B25-89C8-DCB7044B0758}"/>
              </a:ext>
            </a:extLst>
          </p:cNvPr>
          <p:cNvSpPr/>
          <p:nvPr/>
        </p:nvSpPr>
        <p:spPr>
          <a:xfrm>
            <a:off x="6989446" y="0"/>
            <a:ext cx="5202554" cy="6857999"/>
          </a:xfrm>
          <a:custGeom>
            <a:avLst/>
            <a:gdLst>
              <a:gd name="connsiteX0" fmla="*/ 1285629 w 5202554"/>
              <a:gd name="connsiteY0" fmla="*/ 0 h 6857999"/>
              <a:gd name="connsiteX1" fmla="*/ 5202554 w 5202554"/>
              <a:gd name="connsiteY1" fmla="*/ 0 h 6857999"/>
              <a:gd name="connsiteX2" fmla="*/ 5202554 w 5202554"/>
              <a:gd name="connsiteY2" fmla="*/ 837718 h 6857999"/>
              <a:gd name="connsiteX3" fmla="*/ 5110804 w 5202554"/>
              <a:gd name="connsiteY3" fmla="*/ 835124 h 6857999"/>
              <a:gd name="connsiteX4" fmla="*/ 5008852 w 5202554"/>
              <a:gd name="connsiteY4" fmla="*/ 840983 h 6857999"/>
              <a:gd name="connsiteX5" fmla="*/ 3370342 w 5202554"/>
              <a:gd name="connsiteY5" fmla="*/ 1518091 h 6857999"/>
              <a:gd name="connsiteX6" fmla="*/ 3204529 w 5202554"/>
              <a:gd name="connsiteY6" fmla="*/ 5186845 h 6857999"/>
              <a:gd name="connsiteX7" fmla="*/ 5004568 w 5202554"/>
              <a:gd name="connsiteY7" fmla="*/ 6029575 h 6857999"/>
              <a:gd name="connsiteX8" fmla="*/ 5202554 w 5202554"/>
              <a:gd name="connsiteY8" fmla="*/ 6029071 h 6857999"/>
              <a:gd name="connsiteX9" fmla="*/ 5202554 w 5202554"/>
              <a:gd name="connsiteY9" fmla="*/ 6857999 h 6857999"/>
              <a:gd name="connsiteX10" fmla="*/ 1332232 w 5202554"/>
              <a:gd name="connsiteY10" fmla="*/ 6857999 h 6857999"/>
              <a:gd name="connsiteX11" fmla="*/ 1277634 w 5202554"/>
              <a:gd name="connsiteY11" fmla="*/ 6798736 h 6857999"/>
              <a:gd name="connsiteX12" fmla="*/ 1047286 w 5202554"/>
              <a:gd name="connsiteY12" fmla="*/ 28287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02554" h="6857999">
                <a:moveTo>
                  <a:pt x="1285629" y="0"/>
                </a:moveTo>
                <a:lnTo>
                  <a:pt x="5202554" y="0"/>
                </a:lnTo>
                <a:lnTo>
                  <a:pt x="5202554" y="837718"/>
                </a:lnTo>
                <a:lnTo>
                  <a:pt x="5110804" y="835124"/>
                </a:lnTo>
                <a:cubicBezTo>
                  <a:pt x="5076820" y="835124"/>
                  <a:pt x="5042836" y="840983"/>
                  <a:pt x="5008852" y="840983"/>
                </a:cubicBezTo>
                <a:cubicBezTo>
                  <a:pt x="4400162" y="867486"/>
                  <a:pt x="3820169" y="1107166"/>
                  <a:pt x="3370342" y="1518091"/>
                </a:cubicBezTo>
                <a:cubicBezTo>
                  <a:pt x="2311454" y="2485403"/>
                  <a:pt x="2237217" y="4127959"/>
                  <a:pt x="3204529" y="5186845"/>
                </a:cubicBezTo>
                <a:cubicBezTo>
                  <a:pt x="3688185" y="5716289"/>
                  <a:pt x="4340653" y="5999569"/>
                  <a:pt x="5004568" y="6029575"/>
                </a:cubicBezTo>
                <a:lnTo>
                  <a:pt x="5202554" y="6029071"/>
                </a:lnTo>
                <a:lnTo>
                  <a:pt x="5202554" y="6857999"/>
                </a:lnTo>
                <a:lnTo>
                  <a:pt x="1332232" y="6857999"/>
                </a:lnTo>
                <a:lnTo>
                  <a:pt x="1277634" y="6798736"/>
                </a:lnTo>
                <a:cubicBezTo>
                  <a:pt x="-364643" y="4923144"/>
                  <a:pt x="-404431" y="2193374"/>
                  <a:pt x="1047286" y="282871"/>
                </a:cubicBezTo>
                <a:close/>
              </a:path>
            </a:pathLst>
          </a:custGeom>
          <a:solidFill>
            <a:schemeClr val="accent2"/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20FCE8-9B4A-42D5-AEE5-13C78CB6A84F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BDC194-F4A7-4AA4-8220-5D65CE0BE80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8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ADCAB4-D74B-4523-BD61-ADF8E5FBB2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09AB6E-7277-4C16-AB91-767F97EAB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086" y="2244752"/>
            <a:ext cx="7036850" cy="4032225"/>
          </a:xfrm>
        </p:spPr>
        <p:txBody>
          <a:bodyPr/>
          <a:lstStyle>
            <a:lvl1pPr>
              <a:defRPr sz="1800" b="0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661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DEB164-5CD6-4831-B374-86F991BE55F0}"/>
              </a:ext>
            </a:extLst>
          </p:cNvPr>
          <p:cNvSpPr/>
          <p:nvPr/>
        </p:nvSpPr>
        <p:spPr>
          <a:xfrm>
            <a:off x="2" y="1124286"/>
            <a:ext cx="5296815" cy="5733713"/>
          </a:xfrm>
          <a:custGeom>
            <a:avLst/>
            <a:gdLst>
              <a:gd name="connsiteX0" fmla="*/ 2930127 w 5296815"/>
              <a:gd name="connsiteY0" fmla="*/ 7 h 5733713"/>
              <a:gd name="connsiteX1" fmla="*/ 5296815 w 5296815"/>
              <a:gd name="connsiteY1" fmla="*/ 573855 h 5733713"/>
              <a:gd name="connsiteX2" fmla="*/ 4211061 w 5296815"/>
              <a:gd name="connsiteY2" fmla="*/ 2892621 h 5733713"/>
              <a:gd name="connsiteX3" fmla="*/ 2925452 w 5296815"/>
              <a:gd name="connsiteY3" fmla="*/ 2554857 h 5733713"/>
              <a:gd name="connsiteX4" fmla="*/ 2823772 w 5296815"/>
              <a:gd name="connsiteY4" fmla="*/ 2560701 h 5733713"/>
              <a:gd name="connsiteX5" fmla="*/ 1189638 w 5296815"/>
              <a:gd name="connsiteY5" fmla="*/ 3236000 h 5733713"/>
              <a:gd name="connsiteX6" fmla="*/ 374187 w 5296815"/>
              <a:gd name="connsiteY6" fmla="*/ 5527522 h 5733713"/>
              <a:gd name="connsiteX7" fmla="*/ 414763 w 5296815"/>
              <a:gd name="connsiteY7" fmla="*/ 5733713 h 5733713"/>
              <a:gd name="connsiteX8" fmla="*/ 0 w 5296815"/>
              <a:gd name="connsiteY8" fmla="*/ 5733713 h 5733713"/>
              <a:gd name="connsiteX9" fmla="*/ 0 w 5296815"/>
              <a:gd name="connsiteY9" fmla="*/ 920377 h 5733713"/>
              <a:gd name="connsiteX10" fmla="*/ 108491 w 5296815"/>
              <a:gd name="connsiteY10" fmla="*/ 845645 h 5733713"/>
              <a:gd name="connsiteX11" fmla="*/ 2696380 w 5296815"/>
              <a:gd name="connsiteY11" fmla="*/ 5851 h 5733713"/>
              <a:gd name="connsiteX12" fmla="*/ 2930127 w 5296815"/>
              <a:gd name="connsiteY12" fmla="*/ 7 h 57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96815" h="5733713">
                <a:moveTo>
                  <a:pt x="2930127" y="7"/>
                </a:moveTo>
                <a:cubicBezTo>
                  <a:pt x="3753633" y="-1325"/>
                  <a:pt x="4565372" y="195497"/>
                  <a:pt x="5296815" y="573855"/>
                </a:cubicBezTo>
                <a:lnTo>
                  <a:pt x="4211061" y="2892621"/>
                </a:lnTo>
                <a:cubicBezTo>
                  <a:pt x="3819537" y="2669295"/>
                  <a:pt x="3376185" y="2552815"/>
                  <a:pt x="2925452" y="2554857"/>
                </a:cubicBezTo>
                <a:cubicBezTo>
                  <a:pt x="2891559" y="2554857"/>
                  <a:pt x="2857666" y="2560701"/>
                  <a:pt x="2823772" y="2560701"/>
                </a:cubicBezTo>
                <a:cubicBezTo>
                  <a:pt x="2216708" y="2587133"/>
                  <a:pt x="1638264" y="2826172"/>
                  <a:pt x="1189638" y="3236000"/>
                </a:cubicBezTo>
                <a:cubicBezTo>
                  <a:pt x="529601" y="3838955"/>
                  <a:pt x="253166" y="4704973"/>
                  <a:pt x="374187" y="5527522"/>
                </a:cubicBezTo>
                <a:lnTo>
                  <a:pt x="414763" y="5733713"/>
                </a:lnTo>
                <a:lnTo>
                  <a:pt x="0" y="5733713"/>
                </a:lnTo>
                <a:lnTo>
                  <a:pt x="0" y="920377"/>
                </a:lnTo>
                <a:lnTo>
                  <a:pt x="108491" y="845645"/>
                </a:lnTo>
                <a:cubicBezTo>
                  <a:pt x="876410" y="339827"/>
                  <a:pt x="1769952" y="47687"/>
                  <a:pt x="2696380" y="5851"/>
                </a:cubicBezTo>
                <a:cubicBezTo>
                  <a:pt x="2777023" y="7"/>
                  <a:pt x="2854160" y="7"/>
                  <a:pt x="2930127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398ED7-3C7B-4BA7-9FD6-CA6E0D7C5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92" y="2163762"/>
            <a:ext cx="10018132" cy="2266160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insert statement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4EFC707-319C-4CFC-BE7D-DDC8B7DE523D}"/>
              </a:ext>
            </a:extLst>
          </p:cNvPr>
          <p:cNvSpPr/>
          <p:nvPr/>
        </p:nvSpPr>
        <p:spPr>
          <a:xfrm rot="435185">
            <a:off x="-70969" y="5912093"/>
            <a:ext cx="7062793" cy="1385552"/>
          </a:xfrm>
          <a:custGeom>
            <a:avLst/>
            <a:gdLst>
              <a:gd name="connsiteX0" fmla="*/ 1144252 w 5071414"/>
              <a:gd name="connsiteY0" fmla="*/ 66018 h 994891"/>
              <a:gd name="connsiteX1" fmla="*/ 2351736 w 5071414"/>
              <a:gd name="connsiteY1" fmla="*/ 0 h 994891"/>
              <a:gd name="connsiteX2" fmla="*/ 4900291 w 5071414"/>
              <a:gd name="connsiteY2" fmla="*/ 311163 h 994891"/>
              <a:gd name="connsiteX3" fmla="*/ 5071414 w 5071414"/>
              <a:gd name="connsiteY3" fmla="*/ 361291 h 994891"/>
              <a:gd name="connsiteX4" fmla="*/ 93047 w 5071414"/>
              <a:gd name="connsiteY4" fmla="*/ 994891 h 994891"/>
              <a:gd name="connsiteX5" fmla="*/ 0 w 5071414"/>
              <a:gd name="connsiteY5" fmla="*/ 263799 h 994891"/>
              <a:gd name="connsiteX6" fmla="*/ 330714 w 5071414"/>
              <a:gd name="connsiteY6" fmla="*/ 190541 h 994891"/>
              <a:gd name="connsiteX7" fmla="*/ 761791 w 5071414"/>
              <a:gd name="connsiteY7" fmla="*/ 115906 h 994891"/>
              <a:gd name="connsiteX8" fmla="*/ 1144252 w 5071414"/>
              <a:gd name="connsiteY8" fmla="*/ 66018 h 9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414" h="994891">
                <a:moveTo>
                  <a:pt x="1144252" y="66018"/>
                </a:moveTo>
                <a:cubicBezTo>
                  <a:pt x="1532289" y="22826"/>
                  <a:pt x="1936484" y="0"/>
                  <a:pt x="2351736" y="0"/>
                </a:cubicBezTo>
                <a:cubicBezTo>
                  <a:pt x="3274518" y="0"/>
                  <a:pt x="4142700" y="112721"/>
                  <a:pt x="4900291" y="311163"/>
                </a:cubicBezTo>
                <a:lnTo>
                  <a:pt x="5071414" y="361291"/>
                </a:lnTo>
                <a:lnTo>
                  <a:pt x="93047" y="994891"/>
                </a:lnTo>
                <a:lnTo>
                  <a:pt x="0" y="263799"/>
                </a:lnTo>
                <a:lnTo>
                  <a:pt x="330714" y="190541"/>
                </a:lnTo>
                <a:cubicBezTo>
                  <a:pt x="471505" y="162803"/>
                  <a:pt x="615298" y="137876"/>
                  <a:pt x="761791" y="115906"/>
                </a:cubicBezTo>
                <a:cubicBezTo>
                  <a:pt x="887357" y="97074"/>
                  <a:pt x="1014907" y="80414"/>
                  <a:pt x="1144252" y="660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F19D05-712C-45F4-A3B0-711C421F9C5D}"/>
              </a:ext>
            </a:extLst>
          </p:cNvPr>
          <p:cNvSpPr/>
          <p:nvPr/>
        </p:nvSpPr>
        <p:spPr>
          <a:xfrm>
            <a:off x="11355790" y="2430499"/>
            <a:ext cx="836210" cy="4427502"/>
          </a:xfrm>
          <a:custGeom>
            <a:avLst/>
            <a:gdLst>
              <a:gd name="connsiteX0" fmla="*/ 836210 w 836210"/>
              <a:gd name="connsiteY0" fmla="*/ 0 h 4427502"/>
              <a:gd name="connsiteX1" fmla="*/ 836210 w 836210"/>
              <a:gd name="connsiteY1" fmla="*/ 4427502 h 4427502"/>
              <a:gd name="connsiteX2" fmla="*/ 207834 w 836210"/>
              <a:gd name="connsiteY2" fmla="*/ 4427502 h 4427502"/>
              <a:gd name="connsiteX3" fmla="*/ 148083 w 836210"/>
              <a:gd name="connsiteY3" fmla="*/ 4203502 h 4427502"/>
              <a:gd name="connsiteX4" fmla="*/ 0 w 836210"/>
              <a:gd name="connsiteY4" fmla="*/ 2932532 h 4427502"/>
              <a:gd name="connsiteX5" fmla="*/ 718755 w 836210"/>
              <a:gd name="connsiteY5" fmla="*/ 198421 h 442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210" h="4427502">
                <a:moveTo>
                  <a:pt x="836210" y="0"/>
                </a:moveTo>
                <a:lnTo>
                  <a:pt x="836210" y="4427502"/>
                </a:lnTo>
                <a:lnTo>
                  <a:pt x="207834" y="4427502"/>
                </a:lnTo>
                <a:lnTo>
                  <a:pt x="148083" y="4203502"/>
                </a:lnTo>
                <a:cubicBezTo>
                  <a:pt x="50990" y="3792967"/>
                  <a:pt x="0" y="3367902"/>
                  <a:pt x="0" y="2932532"/>
                </a:cubicBezTo>
                <a:cubicBezTo>
                  <a:pt x="0" y="1952950"/>
                  <a:pt x="258133" y="1025531"/>
                  <a:pt x="718755" y="1984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CA8C7BA-F279-4309-B4B3-96ED9ADB8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3460DB-09FC-4F15-A51E-FE0EE661812B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59428B-D30A-460A-AE44-F66B91F9547F}"/>
              </a:ext>
            </a:extLst>
          </p:cNvPr>
          <p:cNvSpPr/>
          <p:nvPr/>
        </p:nvSpPr>
        <p:spPr>
          <a:xfrm>
            <a:off x="11200248" y="5282568"/>
            <a:ext cx="991753" cy="1575433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A5D5EC0-66A2-47C6-959E-9EC5FC399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4768D3-B989-41CC-AFA9-38F2FDC9C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92" y="2163762"/>
            <a:ext cx="10018132" cy="2266160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insert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69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CC9F000-A81B-47CB-BD58-69BFF41172E4}"/>
              </a:ext>
            </a:extLst>
          </p:cNvPr>
          <p:cNvSpPr/>
          <p:nvPr/>
        </p:nvSpPr>
        <p:spPr>
          <a:xfrm>
            <a:off x="11200248" y="5282568"/>
            <a:ext cx="991753" cy="1575433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CB564F-B9EC-48F4-AEEA-216FED86A893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9576E6-201B-46A8-9938-B6FC5F0B976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5F2C223-DC72-4850-A161-9C02E8494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92" y="2163762"/>
            <a:ext cx="10018132" cy="2266160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insert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59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5586BC-304C-45DC-986F-5689BF780448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CC9F000-A81B-47CB-BD58-69BFF41172E4}"/>
              </a:ext>
            </a:extLst>
          </p:cNvPr>
          <p:cNvSpPr/>
          <p:nvPr/>
        </p:nvSpPr>
        <p:spPr>
          <a:xfrm>
            <a:off x="11200248" y="5282568"/>
            <a:ext cx="991753" cy="1575433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E45A35-3C07-410D-A8DE-1C86FA172E3F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7CE72DB-E9D5-4101-B056-C086F7A25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92" y="2163762"/>
            <a:ext cx="10018132" cy="2266160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insert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3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0C2F289-94FB-40B3-A489-28CE0CE564F0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CC9F000-A81B-47CB-BD58-69BFF41172E4}"/>
              </a:ext>
            </a:extLst>
          </p:cNvPr>
          <p:cNvSpPr/>
          <p:nvPr/>
        </p:nvSpPr>
        <p:spPr>
          <a:xfrm>
            <a:off x="11200248" y="5282568"/>
            <a:ext cx="991753" cy="1575433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2BF1F-3CDA-41CA-85BC-54D6849F686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1DFAB1-69A2-4D8B-A886-D18D4EEA2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92" y="2163762"/>
            <a:ext cx="10018132" cy="2266160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insert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98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3E33F2-50FB-4EDF-ACF7-488E7CE96C66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CC9F000-A81B-47CB-BD58-69BFF41172E4}"/>
              </a:ext>
            </a:extLst>
          </p:cNvPr>
          <p:cNvSpPr/>
          <p:nvPr/>
        </p:nvSpPr>
        <p:spPr>
          <a:xfrm>
            <a:off x="11200248" y="5282568"/>
            <a:ext cx="991753" cy="1575433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7C9993-2162-4E1C-A161-E14D56CF9E0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3AAAB4D-11DF-43F1-BB8F-236319654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92" y="2163762"/>
            <a:ext cx="10018132" cy="2266160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insert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919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95CCE8C-F79A-408F-BDFB-F37C95672443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0"/>
            <a:ext cx="3385183" cy="16817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CC2D62E-2DC2-49E8-8325-ACC96D26A5D1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9BC145B-17C4-4839-B73E-04955E41C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A1153B6-FB32-4AA7-9CDF-7AF1AB8C02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7505" y="26794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99CB835-2274-445F-9DEF-EC41B92303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359" y="1186626"/>
            <a:ext cx="437274" cy="291916"/>
          </a:xfrm>
          <a:custGeom>
            <a:avLst/>
            <a:gdLst>
              <a:gd name="connsiteX0" fmla="*/ 1065105 w 1065105"/>
              <a:gd name="connsiteY0" fmla="*/ 258643 h 711044"/>
              <a:gd name="connsiteX1" fmla="*/ 1065102 w 1065105"/>
              <a:gd name="connsiteY1" fmla="*/ 258660 h 711044"/>
              <a:gd name="connsiteX2" fmla="*/ 1065102 w 1065105"/>
              <a:gd name="connsiteY2" fmla="*/ 258659 h 711044"/>
              <a:gd name="connsiteX3" fmla="*/ 518737 w 1065105"/>
              <a:gd name="connsiteY3" fmla="*/ 258643 h 711044"/>
              <a:gd name="connsiteX4" fmla="*/ 518734 w 1065105"/>
              <a:gd name="connsiteY4" fmla="*/ 258660 h 711044"/>
              <a:gd name="connsiteX5" fmla="*/ 518734 w 1065105"/>
              <a:gd name="connsiteY5" fmla="*/ 258659 h 711044"/>
              <a:gd name="connsiteX6" fmla="*/ 806442 w 1065105"/>
              <a:gd name="connsiteY6" fmla="*/ 0 h 711044"/>
              <a:gd name="connsiteX7" fmla="*/ 1044777 w 1065105"/>
              <a:gd name="connsiteY7" fmla="*/ 157975 h 711044"/>
              <a:gd name="connsiteX8" fmla="*/ 1065102 w 1065105"/>
              <a:gd name="connsiteY8" fmla="*/ 258659 h 711044"/>
              <a:gd name="connsiteX9" fmla="*/ 1044779 w 1065105"/>
              <a:gd name="connsiteY9" fmla="*/ 359329 h 711044"/>
              <a:gd name="connsiteX10" fmla="*/ 806444 w 1065105"/>
              <a:gd name="connsiteY10" fmla="*/ 517253 h 711044"/>
              <a:gd name="connsiteX11" fmla="*/ 770815 w 1065105"/>
              <a:gd name="connsiteY11" fmla="*/ 514432 h 711044"/>
              <a:gd name="connsiteX12" fmla="*/ 894676 w 1065105"/>
              <a:gd name="connsiteY12" fmla="*/ 711044 h 711044"/>
              <a:gd name="connsiteX13" fmla="*/ 547781 w 1065105"/>
              <a:gd name="connsiteY13" fmla="*/ 254150 h 711044"/>
              <a:gd name="connsiteX14" fmla="*/ 806442 w 1065105"/>
              <a:gd name="connsiteY14" fmla="*/ 0 h 711044"/>
              <a:gd name="connsiteX15" fmla="*/ 260074 w 1065105"/>
              <a:gd name="connsiteY15" fmla="*/ 0 h 711044"/>
              <a:gd name="connsiteX16" fmla="*/ 498409 w 1065105"/>
              <a:gd name="connsiteY16" fmla="*/ 157975 h 711044"/>
              <a:gd name="connsiteX17" fmla="*/ 518734 w 1065105"/>
              <a:gd name="connsiteY17" fmla="*/ 258659 h 711044"/>
              <a:gd name="connsiteX18" fmla="*/ 498410 w 1065105"/>
              <a:gd name="connsiteY18" fmla="*/ 359329 h 711044"/>
              <a:gd name="connsiteX19" fmla="*/ 260026 w 1065105"/>
              <a:gd name="connsiteY19" fmla="*/ 517253 h 711044"/>
              <a:gd name="connsiteX20" fmla="*/ 224396 w 1065105"/>
              <a:gd name="connsiteY20" fmla="*/ 514432 h 711044"/>
              <a:gd name="connsiteX21" fmla="*/ 348257 w 1065105"/>
              <a:gd name="connsiteY21" fmla="*/ 711044 h 711044"/>
              <a:gd name="connsiteX22" fmla="*/ 1413 w 1065105"/>
              <a:gd name="connsiteY22" fmla="*/ 254150 h 711044"/>
              <a:gd name="connsiteX23" fmla="*/ 260074 w 1065105"/>
              <a:gd name="connsiteY23" fmla="*/ 0 h 7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5105" h="711044">
                <a:moveTo>
                  <a:pt x="1065105" y="258643"/>
                </a:moveTo>
                <a:lnTo>
                  <a:pt x="1065102" y="258660"/>
                </a:lnTo>
                <a:lnTo>
                  <a:pt x="1065102" y="258659"/>
                </a:lnTo>
                <a:close/>
                <a:moveTo>
                  <a:pt x="518737" y="258643"/>
                </a:moveTo>
                <a:lnTo>
                  <a:pt x="518734" y="258660"/>
                </a:lnTo>
                <a:lnTo>
                  <a:pt x="518734" y="258659"/>
                </a:lnTo>
                <a:close/>
                <a:moveTo>
                  <a:pt x="806442" y="0"/>
                </a:moveTo>
                <a:cubicBezTo>
                  <a:pt x="913591" y="0"/>
                  <a:pt x="1005513" y="65138"/>
                  <a:pt x="1044777" y="157975"/>
                </a:cubicBezTo>
                <a:lnTo>
                  <a:pt x="1065102" y="258659"/>
                </a:lnTo>
                <a:lnTo>
                  <a:pt x="1044779" y="359329"/>
                </a:lnTo>
                <a:cubicBezTo>
                  <a:pt x="1005513" y="452165"/>
                  <a:pt x="913589" y="517291"/>
                  <a:pt x="806444" y="517253"/>
                </a:cubicBezTo>
                <a:cubicBezTo>
                  <a:pt x="794370" y="517253"/>
                  <a:pt x="782493" y="516115"/>
                  <a:pt x="770815" y="514432"/>
                </a:cubicBezTo>
                <a:cubicBezTo>
                  <a:pt x="778782" y="597969"/>
                  <a:pt x="826387" y="669773"/>
                  <a:pt x="894676" y="711044"/>
                </a:cubicBezTo>
                <a:cubicBezTo>
                  <a:pt x="694302" y="653200"/>
                  <a:pt x="529324" y="471348"/>
                  <a:pt x="547781" y="254150"/>
                </a:cubicBezTo>
                <a:cubicBezTo>
                  <a:pt x="559905" y="111787"/>
                  <a:pt x="663582" y="0"/>
                  <a:pt x="806442" y="0"/>
                </a:cubicBezTo>
                <a:close/>
                <a:moveTo>
                  <a:pt x="260074" y="0"/>
                </a:moveTo>
                <a:cubicBezTo>
                  <a:pt x="367223" y="0"/>
                  <a:pt x="459145" y="65138"/>
                  <a:pt x="498409" y="157975"/>
                </a:cubicBezTo>
                <a:lnTo>
                  <a:pt x="518734" y="258659"/>
                </a:lnTo>
                <a:lnTo>
                  <a:pt x="498410" y="359329"/>
                </a:lnTo>
                <a:cubicBezTo>
                  <a:pt x="459142" y="452165"/>
                  <a:pt x="367208" y="517291"/>
                  <a:pt x="260026" y="517253"/>
                </a:cubicBezTo>
                <a:cubicBezTo>
                  <a:pt x="247902" y="517253"/>
                  <a:pt x="236075" y="516115"/>
                  <a:pt x="224396" y="514432"/>
                </a:cubicBezTo>
                <a:cubicBezTo>
                  <a:pt x="232363" y="597969"/>
                  <a:pt x="279968" y="669773"/>
                  <a:pt x="348257" y="711044"/>
                </a:cubicBezTo>
                <a:cubicBezTo>
                  <a:pt x="147934" y="653200"/>
                  <a:pt x="-17044" y="471348"/>
                  <a:pt x="1413" y="254150"/>
                </a:cubicBezTo>
                <a:cubicBezTo>
                  <a:pt x="13537" y="111787"/>
                  <a:pt x="117209" y="0"/>
                  <a:pt x="26007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8917406-088C-4DBA-BC62-016AE6C40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967" y="1549873"/>
            <a:ext cx="2597713" cy="1113287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664BCFA-83B6-4F9A-9D91-03DD00C18C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5680" y="1290075"/>
            <a:ext cx="1980000" cy="7200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5A73E1F-88CD-48BB-969D-29B4CD53A7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8521" y="2709542"/>
            <a:ext cx="2387159" cy="271784"/>
          </a:xfrm>
        </p:spPr>
        <p:txBody>
          <a:bodyPr anchor="t"/>
          <a:lstStyle>
            <a:lvl1pPr>
              <a:defRPr sz="1200" b="1" i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200" b="1" i="1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100" b="1" i="1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050" b="1" i="1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00" b="1" i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- Add reference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93136E6-FB8B-49A2-AEC0-2548DE651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3337" y="1186626"/>
            <a:ext cx="437274" cy="291916"/>
          </a:xfrm>
          <a:custGeom>
            <a:avLst/>
            <a:gdLst>
              <a:gd name="connsiteX0" fmla="*/ 1065105 w 1065105"/>
              <a:gd name="connsiteY0" fmla="*/ 258643 h 711044"/>
              <a:gd name="connsiteX1" fmla="*/ 1065102 w 1065105"/>
              <a:gd name="connsiteY1" fmla="*/ 258660 h 711044"/>
              <a:gd name="connsiteX2" fmla="*/ 1065102 w 1065105"/>
              <a:gd name="connsiteY2" fmla="*/ 258659 h 711044"/>
              <a:gd name="connsiteX3" fmla="*/ 518737 w 1065105"/>
              <a:gd name="connsiteY3" fmla="*/ 258643 h 711044"/>
              <a:gd name="connsiteX4" fmla="*/ 518734 w 1065105"/>
              <a:gd name="connsiteY4" fmla="*/ 258660 h 711044"/>
              <a:gd name="connsiteX5" fmla="*/ 518734 w 1065105"/>
              <a:gd name="connsiteY5" fmla="*/ 258659 h 711044"/>
              <a:gd name="connsiteX6" fmla="*/ 806442 w 1065105"/>
              <a:gd name="connsiteY6" fmla="*/ 0 h 711044"/>
              <a:gd name="connsiteX7" fmla="*/ 1044777 w 1065105"/>
              <a:gd name="connsiteY7" fmla="*/ 157975 h 711044"/>
              <a:gd name="connsiteX8" fmla="*/ 1065102 w 1065105"/>
              <a:gd name="connsiteY8" fmla="*/ 258659 h 711044"/>
              <a:gd name="connsiteX9" fmla="*/ 1044779 w 1065105"/>
              <a:gd name="connsiteY9" fmla="*/ 359329 h 711044"/>
              <a:gd name="connsiteX10" fmla="*/ 806444 w 1065105"/>
              <a:gd name="connsiteY10" fmla="*/ 517253 h 711044"/>
              <a:gd name="connsiteX11" fmla="*/ 770815 w 1065105"/>
              <a:gd name="connsiteY11" fmla="*/ 514432 h 711044"/>
              <a:gd name="connsiteX12" fmla="*/ 894676 w 1065105"/>
              <a:gd name="connsiteY12" fmla="*/ 711044 h 711044"/>
              <a:gd name="connsiteX13" fmla="*/ 547781 w 1065105"/>
              <a:gd name="connsiteY13" fmla="*/ 254150 h 711044"/>
              <a:gd name="connsiteX14" fmla="*/ 806442 w 1065105"/>
              <a:gd name="connsiteY14" fmla="*/ 0 h 711044"/>
              <a:gd name="connsiteX15" fmla="*/ 260074 w 1065105"/>
              <a:gd name="connsiteY15" fmla="*/ 0 h 711044"/>
              <a:gd name="connsiteX16" fmla="*/ 498409 w 1065105"/>
              <a:gd name="connsiteY16" fmla="*/ 157975 h 711044"/>
              <a:gd name="connsiteX17" fmla="*/ 518734 w 1065105"/>
              <a:gd name="connsiteY17" fmla="*/ 258659 h 711044"/>
              <a:gd name="connsiteX18" fmla="*/ 498410 w 1065105"/>
              <a:gd name="connsiteY18" fmla="*/ 359329 h 711044"/>
              <a:gd name="connsiteX19" fmla="*/ 260026 w 1065105"/>
              <a:gd name="connsiteY19" fmla="*/ 517253 h 711044"/>
              <a:gd name="connsiteX20" fmla="*/ 224396 w 1065105"/>
              <a:gd name="connsiteY20" fmla="*/ 514432 h 711044"/>
              <a:gd name="connsiteX21" fmla="*/ 348257 w 1065105"/>
              <a:gd name="connsiteY21" fmla="*/ 711044 h 711044"/>
              <a:gd name="connsiteX22" fmla="*/ 1413 w 1065105"/>
              <a:gd name="connsiteY22" fmla="*/ 254150 h 711044"/>
              <a:gd name="connsiteX23" fmla="*/ 260074 w 1065105"/>
              <a:gd name="connsiteY23" fmla="*/ 0 h 7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5105" h="711044">
                <a:moveTo>
                  <a:pt x="1065105" y="258643"/>
                </a:moveTo>
                <a:lnTo>
                  <a:pt x="1065102" y="258660"/>
                </a:lnTo>
                <a:lnTo>
                  <a:pt x="1065102" y="258659"/>
                </a:lnTo>
                <a:close/>
                <a:moveTo>
                  <a:pt x="518737" y="258643"/>
                </a:moveTo>
                <a:lnTo>
                  <a:pt x="518734" y="258660"/>
                </a:lnTo>
                <a:lnTo>
                  <a:pt x="518734" y="258659"/>
                </a:lnTo>
                <a:close/>
                <a:moveTo>
                  <a:pt x="806442" y="0"/>
                </a:moveTo>
                <a:cubicBezTo>
                  <a:pt x="913591" y="0"/>
                  <a:pt x="1005513" y="65138"/>
                  <a:pt x="1044777" y="157975"/>
                </a:cubicBezTo>
                <a:lnTo>
                  <a:pt x="1065102" y="258659"/>
                </a:lnTo>
                <a:lnTo>
                  <a:pt x="1044779" y="359329"/>
                </a:lnTo>
                <a:cubicBezTo>
                  <a:pt x="1005513" y="452165"/>
                  <a:pt x="913589" y="517291"/>
                  <a:pt x="806444" y="517253"/>
                </a:cubicBezTo>
                <a:cubicBezTo>
                  <a:pt x="794370" y="517253"/>
                  <a:pt x="782493" y="516115"/>
                  <a:pt x="770815" y="514432"/>
                </a:cubicBezTo>
                <a:cubicBezTo>
                  <a:pt x="778782" y="597969"/>
                  <a:pt x="826387" y="669773"/>
                  <a:pt x="894676" y="711044"/>
                </a:cubicBezTo>
                <a:cubicBezTo>
                  <a:pt x="694302" y="653200"/>
                  <a:pt x="529324" y="471348"/>
                  <a:pt x="547781" y="254150"/>
                </a:cubicBezTo>
                <a:cubicBezTo>
                  <a:pt x="559905" y="111787"/>
                  <a:pt x="663582" y="0"/>
                  <a:pt x="806442" y="0"/>
                </a:cubicBezTo>
                <a:close/>
                <a:moveTo>
                  <a:pt x="260074" y="0"/>
                </a:moveTo>
                <a:cubicBezTo>
                  <a:pt x="367223" y="0"/>
                  <a:pt x="459145" y="65138"/>
                  <a:pt x="498409" y="157975"/>
                </a:cubicBezTo>
                <a:lnTo>
                  <a:pt x="518734" y="258659"/>
                </a:lnTo>
                <a:lnTo>
                  <a:pt x="498410" y="359329"/>
                </a:lnTo>
                <a:cubicBezTo>
                  <a:pt x="459142" y="452165"/>
                  <a:pt x="367208" y="517291"/>
                  <a:pt x="260026" y="517253"/>
                </a:cubicBezTo>
                <a:cubicBezTo>
                  <a:pt x="247902" y="517253"/>
                  <a:pt x="236075" y="516115"/>
                  <a:pt x="224396" y="514432"/>
                </a:cubicBezTo>
                <a:cubicBezTo>
                  <a:pt x="232363" y="597969"/>
                  <a:pt x="279968" y="669773"/>
                  <a:pt x="348257" y="711044"/>
                </a:cubicBezTo>
                <a:cubicBezTo>
                  <a:pt x="147934" y="653200"/>
                  <a:pt x="-17044" y="471348"/>
                  <a:pt x="1413" y="254150"/>
                </a:cubicBezTo>
                <a:cubicBezTo>
                  <a:pt x="13537" y="111787"/>
                  <a:pt x="117209" y="0"/>
                  <a:pt x="26007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A891AD1-5909-459E-9570-084932B2E7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2945" y="1549873"/>
            <a:ext cx="2597713" cy="1113287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98063E8C-4ACD-43F1-BB3F-DAF27382DB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0658" y="1290075"/>
            <a:ext cx="1980000" cy="7200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26A6E61-CB77-404B-AEC0-1EA7D24180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83499" y="2709542"/>
            <a:ext cx="2387159" cy="271784"/>
          </a:xfrm>
        </p:spPr>
        <p:txBody>
          <a:bodyPr anchor="t"/>
          <a:lstStyle>
            <a:lvl1pPr>
              <a:defRPr sz="1200" b="1" i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200" b="1" i="1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100" b="1" i="1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050" b="1" i="1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00" b="1" i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- Add reference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AAE52A1-319D-490B-B7B0-BDB1AA6A56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38359" y="3936806"/>
            <a:ext cx="437274" cy="291916"/>
          </a:xfrm>
          <a:custGeom>
            <a:avLst/>
            <a:gdLst>
              <a:gd name="connsiteX0" fmla="*/ 1065105 w 1065105"/>
              <a:gd name="connsiteY0" fmla="*/ 258643 h 711044"/>
              <a:gd name="connsiteX1" fmla="*/ 1065102 w 1065105"/>
              <a:gd name="connsiteY1" fmla="*/ 258660 h 711044"/>
              <a:gd name="connsiteX2" fmla="*/ 1065102 w 1065105"/>
              <a:gd name="connsiteY2" fmla="*/ 258659 h 711044"/>
              <a:gd name="connsiteX3" fmla="*/ 518737 w 1065105"/>
              <a:gd name="connsiteY3" fmla="*/ 258643 h 711044"/>
              <a:gd name="connsiteX4" fmla="*/ 518734 w 1065105"/>
              <a:gd name="connsiteY4" fmla="*/ 258660 h 711044"/>
              <a:gd name="connsiteX5" fmla="*/ 518734 w 1065105"/>
              <a:gd name="connsiteY5" fmla="*/ 258659 h 711044"/>
              <a:gd name="connsiteX6" fmla="*/ 806442 w 1065105"/>
              <a:gd name="connsiteY6" fmla="*/ 0 h 711044"/>
              <a:gd name="connsiteX7" fmla="*/ 1044777 w 1065105"/>
              <a:gd name="connsiteY7" fmla="*/ 157975 h 711044"/>
              <a:gd name="connsiteX8" fmla="*/ 1065102 w 1065105"/>
              <a:gd name="connsiteY8" fmla="*/ 258659 h 711044"/>
              <a:gd name="connsiteX9" fmla="*/ 1044779 w 1065105"/>
              <a:gd name="connsiteY9" fmla="*/ 359329 h 711044"/>
              <a:gd name="connsiteX10" fmla="*/ 806444 w 1065105"/>
              <a:gd name="connsiteY10" fmla="*/ 517253 h 711044"/>
              <a:gd name="connsiteX11" fmla="*/ 770815 w 1065105"/>
              <a:gd name="connsiteY11" fmla="*/ 514432 h 711044"/>
              <a:gd name="connsiteX12" fmla="*/ 894676 w 1065105"/>
              <a:gd name="connsiteY12" fmla="*/ 711044 h 711044"/>
              <a:gd name="connsiteX13" fmla="*/ 547781 w 1065105"/>
              <a:gd name="connsiteY13" fmla="*/ 254150 h 711044"/>
              <a:gd name="connsiteX14" fmla="*/ 806442 w 1065105"/>
              <a:gd name="connsiteY14" fmla="*/ 0 h 711044"/>
              <a:gd name="connsiteX15" fmla="*/ 260074 w 1065105"/>
              <a:gd name="connsiteY15" fmla="*/ 0 h 711044"/>
              <a:gd name="connsiteX16" fmla="*/ 498409 w 1065105"/>
              <a:gd name="connsiteY16" fmla="*/ 157975 h 711044"/>
              <a:gd name="connsiteX17" fmla="*/ 518734 w 1065105"/>
              <a:gd name="connsiteY17" fmla="*/ 258659 h 711044"/>
              <a:gd name="connsiteX18" fmla="*/ 498410 w 1065105"/>
              <a:gd name="connsiteY18" fmla="*/ 359329 h 711044"/>
              <a:gd name="connsiteX19" fmla="*/ 260026 w 1065105"/>
              <a:gd name="connsiteY19" fmla="*/ 517253 h 711044"/>
              <a:gd name="connsiteX20" fmla="*/ 224396 w 1065105"/>
              <a:gd name="connsiteY20" fmla="*/ 514432 h 711044"/>
              <a:gd name="connsiteX21" fmla="*/ 348257 w 1065105"/>
              <a:gd name="connsiteY21" fmla="*/ 711044 h 711044"/>
              <a:gd name="connsiteX22" fmla="*/ 1413 w 1065105"/>
              <a:gd name="connsiteY22" fmla="*/ 254150 h 711044"/>
              <a:gd name="connsiteX23" fmla="*/ 260074 w 1065105"/>
              <a:gd name="connsiteY23" fmla="*/ 0 h 7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5105" h="711044">
                <a:moveTo>
                  <a:pt x="1065105" y="258643"/>
                </a:moveTo>
                <a:lnTo>
                  <a:pt x="1065102" y="258660"/>
                </a:lnTo>
                <a:lnTo>
                  <a:pt x="1065102" y="258659"/>
                </a:lnTo>
                <a:close/>
                <a:moveTo>
                  <a:pt x="518737" y="258643"/>
                </a:moveTo>
                <a:lnTo>
                  <a:pt x="518734" y="258660"/>
                </a:lnTo>
                <a:lnTo>
                  <a:pt x="518734" y="258659"/>
                </a:lnTo>
                <a:close/>
                <a:moveTo>
                  <a:pt x="806442" y="0"/>
                </a:moveTo>
                <a:cubicBezTo>
                  <a:pt x="913591" y="0"/>
                  <a:pt x="1005513" y="65138"/>
                  <a:pt x="1044777" y="157975"/>
                </a:cubicBezTo>
                <a:lnTo>
                  <a:pt x="1065102" y="258659"/>
                </a:lnTo>
                <a:lnTo>
                  <a:pt x="1044779" y="359329"/>
                </a:lnTo>
                <a:cubicBezTo>
                  <a:pt x="1005513" y="452165"/>
                  <a:pt x="913589" y="517291"/>
                  <a:pt x="806444" y="517253"/>
                </a:cubicBezTo>
                <a:cubicBezTo>
                  <a:pt x="794370" y="517253"/>
                  <a:pt x="782493" y="516115"/>
                  <a:pt x="770815" y="514432"/>
                </a:cubicBezTo>
                <a:cubicBezTo>
                  <a:pt x="778782" y="597969"/>
                  <a:pt x="826387" y="669773"/>
                  <a:pt x="894676" y="711044"/>
                </a:cubicBezTo>
                <a:cubicBezTo>
                  <a:pt x="694302" y="653200"/>
                  <a:pt x="529324" y="471348"/>
                  <a:pt x="547781" y="254150"/>
                </a:cubicBezTo>
                <a:cubicBezTo>
                  <a:pt x="559905" y="111787"/>
                  <a:pt x="663582" y="0"/>
                  <a:pt x="806442" y="0"/>
                </a:cubicBezTo>
                <a:close/>
                <a:moveTo>
                  <a:pt x="260074" y="0"/>
                </a:moveTo>
                <a:cubicBezTo>
                  <a:pt x="367223" y="0"/>
                  <a:pt x="459145" y="65138"/>
                  <a:pt x="498409" y="157975"/>
                </a:cubicBezTo>
                <a:lnTo>
                  <a:pt x="518734" y="258659"/>
                </a:lnTo>
                <a:lnTo>
                  <a:pt x="498410" y="359329"/>
                </a:lnTo>
                <a:cubicBezTo>
                  <a:pt x="459142" y="452165"/>
                  <a:pt x="367208" y="517291"/>
                  <a:pt x="260026" y="517253"/>
                </a:cubicBezTo>
                <a:cubicBezTo>
                  <a:pt x="247902" y="517253"/>
                  <a:pt x="236075" y="516115"/>
                  <a:pt x="224396" y="514432"/>
                </a:cubicBezTo>
                <a:cubicBezTo>
                  <a:pt x="232363" y="597969"/>
                  <a:pt x="279968" y="669773"/>
                  <a:pt x="348257" y="711044"/>
                </a:cubicBezTo>
                <a:cubicBezTo>
                  <a:pt x="147934" y="653200"/>
                  <a:pt x="-17044" y="471348"/>
                  <a:pt x="1413" y="254150"/>
                </a:cubicBezTo>
                <a:cubicBezTo>
                  <a:pt x="13537" y="111787"/>
                  <a:pt x="117209" y="0"/>
                  <a:pt x="26007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9C3D342-605A-4034-84CF-895A2F6A70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47967" y="4300053"/>
            <a:ext cx="2597713" cy="1113287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A0763211-115F-477E-8841-640F115AD7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65680" y="4040255"/>
            <a:ext cx="1980000" cy="7200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36F94F4-0335-4D19-8149-0129DB4A7F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58521" y="5459722"/>
            <a:ext cx="2387159" cy="271784"/>
          </a:xfrm>
        </p:spPr>
        <p:txBody>
          <a:bodyPr anchor="t"/>
          <a:lstStyle>
            <a:lvl1pPr>
              <a:defRPr sz="1200" b="1" i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200" b="1" i="1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100" b="1" i="1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050" b="1" i="1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00" b="1" i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- Add reference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6711073-805B-4FBA-B998-4A42683B1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63337" y="3936806"/>
            <a:ext cx="437274" cy="291916"/>
          </a:xfrm>
          <a:custGeom>
            <a:avLst/>
            <a:gdLst>
              <a:gd name="connsiteX0" fmla="*/ 1065105 w 1065105"/>
              <a:gd name="connsiteY0" fmla="*/ 258643 h 711044"/>
              <a:gd name="connsiteX1" fmla="*/ 1065102 w 1065105"/>
              <a:gd name="connsiteY1" fmla="*/ 258660 h 711044"/>
              <a:gd name="connsiteX2" fmla="*/ 1065102 w 1065105"/>
              <a:gd name="connsiteY2" fmla="*/ 258659 h 711044"/>
              <a:gd name="connsiteX3" fmla="*/ 518737 w 1065105"/>
              <a:gd name="connsiteY3" fmla="*/ 258643 h 711044"/>
              <a:gd name="connsiteX4" fmla="*/ 518734 w 1065105"/>
              <a:gd name="connsiteY4" fmla="*/ 258660 h 711044"/>
              <a:gd name="connsiteX5" fmla="*/ 518734 w 1065105"/>
              <a:gd name="connsiteY5" fmla="*/ 258659 h 711044"/>
              <a:gd name="connsiteX6" fmla="*/ 806442 w 1065105"/>
              <a:gd name="connsiteY6" fmla="*/ 0 h 711044"/>
              <a:gd name="connsiteX7" fmla="*/ 1044777 w 1065105"/>
              <a:gd name="connsiteY7" fmla="*/ 157975 h 711044"/>
              <a:gd name="connsiteX8" fmla="*/ 1065102 w 1065105"/>
              <a:gd name="connsiteY8" fmla="*/ 258659 h 711044"/>
              <a:gd name="connsiteX9" fmla="*/ 1044779 w 1065105"/>
              <a:gd name="connsiteY9" fmla="*/ 359329 h 711044"/>
              <a:gd name="connsiteX10" fmla="*/ 806444 w 1065105"/>
              <a:gd name="connsiteY10" fmla="*/ 517253 h 711044"/>
              <a:gd name="connsiteX11" fmla="*/ 770815 w 1065105"/>
              <a:gd name="connsiteY11" fmla="*/ 514432 h 711044"/>
              <a:gd name="connsiteX12" fmla="*/ 894676 w 1065105"/>
              <a:gd name="connsiteY12" fmla="*/ 711044 h 711044"/>
              <a:gd name="connsiteX13" fmla="*/ 547781 w 1065105"/>
              <a:gd name="connsiteY13" fmla="*/ 254150 h 711044"/>
              <a:gd name="connsiteX14" fmla="*/ 806442 w 1065105"/>
              <a:gd name="connsiteY14" fmla="*/ 0 h 711044"/>
              <a:gd name="connsiteX15" fmla="*/ 260074 w 1065105"/>
              <a:gd name="connsiteY15" fmla="*/ 0 h 711044"/>
              <a:gd name="connsiteX16" fmla="*/ 498409 w 1065105"/>
              <a:gd name="connsiteY16" fmla="*/ 157975 h 711044"/>
              <a:gd name="connsiteX17" fmla="*/ 518734 w 1065105"/>
              <a:gd name="connsiteY17" fmla="*/ 258659 h 711044"/>
              <a:gd name="connsiteX18" fmla="*/ 498410 w 1065105"/>
              <a:gd name="connsiteY18" fmla="*/ 359329 h 711044"/>
              <a:gd name="connsiteX19" fmla="*/ 260026 w 1065105"/>
              <a:gd name="connsiteY19" fmla="*/ 517253 h 711044"/>
              <a:gd name="connsiteX20" fmla="*/ 224396 w 1065105"/>
              <a:gd name="connsiteY20" fmla="*/ 514432 h 711044"/>
              <a:gd name="connsiteX21" fmla="*/ 348257 w 1065105"/>
              <a:gd name="connsiteY21" fmla="*/ 711044 h 711044"/>
              <a:gd name="connsiteX22" fmla="*/ 1413 w 1065105"/>
              <a:gd name="connsiteY22" fmla="*/ 254150 h 711044"/>
              <a:gd name="connsiteX23" fmla="*/ 260074 w 1065105"/>
              <a:gd name="connsiteY23" fmla="*/ 0 h 7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5105" h="711044">
                <a:moveTo>
                  <a:pt x="1065105" y="258643"/>
                </a:moveTo>
                <a:lnTo>
                  <a:pt x="1065102" y="258660"/>
                </a:lnTo>
                <a:lnTo>
                  <a:pt x="1065102" y="258659"/>
                </a:lnTo>
                <a:close/>
                <a:moveTo>
                  <a:pt x="518737" y="258643"/>
                </a:moveTo>
                <a:lnTo>
                  <a:pt x="518734" y="258660"/>
                </a:lnTo>
                <a:lnTo>
                  <a:pt x="518734" y="258659"/>
                </a:lnTo>
                <a:close/>
                <a:moveTo>
                  <a:pt x="806442" y="0"/>
                </a:moveTo>
                <a:cubicBezTo>
                  <a:pt x="913591" y="0"/>
                  <a:pt x="1005513" y="65138"/>
                  <a:pt x="1044777" y="157975"/>
                </a:cubicBezTo>
                <a:lnTo>
                  <a:pt x="1065102" y="258659"/>
                </a:lnTo>
                <a:lnTo>
                  <a:pt x="1044779" y="359329"/>
                </a:lnTo>
                <a:cubicBezTo>
                  <a:pt x="1005513" y="452165"/>
                  <a:pt x="913589" y="517291"/>
                  <a:pt x="806444" y="517253"/>
                </a:cubicBezTo>
                <a:cubicBezTo>
                  <a:pt x="794370" y="517253"/>
                  <a:pt x="782493" y="516115"/>
                  <a:pt x="770815" y="514432"/>
                </a:cubicBezTo>
                <a:cubicBezTo>
                  <a:pt x="778782" y="597969"/>
                  <a:pt x="826387" y="669773"/>
                  <a:pt x="894676" y="711044"/>
                </a:cubicBezTo>
                <a:cubicBezTo>
                  <a:pt x="694302" y="653200"/>
                  <a:pt x="529324" y="471348"/>
                  <a:pt x="547781" y="254150"/>
                </a:cubicBezTo>
                <a:cubicBezTo>
                  <a:pt x="559905" y="111787"/>
                  <a:pt x="663582" y="0"/>
                  <a:pt x="806442" y="0"/>
                </a:cubicBezTo>
                <a:close/>
                <a:moveTo>
                  <a:pt x="260074" y="0"/>
                </a:moveTo>
                <a:cubicBezTo>
                  <a:pt x="367223" y="0"/>
                  <a:pt x="459145" y="65138"/>
                  <a:pt x="498409" y="157975"/>
                </a:cubicBezTo>
                <a:lnTo>
                  <a:pt x="518734" y="258659"/>
                </a:lnTo>
                <a:lnTo>
                  <a:pt x="498410" y="359329"/>
                </a:lnTo>
                <a:cubicBezTo>
                  <a:pt x="459142" y="452165"/>
                  <a:pt x="367208" y="517291"/>
                  <a:pt x="260026" y="517253"/>
                </a:cubicBezTo>
                <a:cubicBezTo>
                  <a:pt x="247902" y="517253"/>
                  <a:pt x="236075" y="516115"/>
                  <a:pt x="224396" y="514432"/>
                </a:cubicBezTo>
                <a:cubicBezTo>
                  <a:pt x="232363" y="597969"/>
                  <a:pt x="279968" y="669773"/>
                  <a:pt x="348257" y="711044"/>
                </a:cubicBezTo>
                <a:cubicBezTo>
                  <a:pt x="147934" y="653200"/>
                  <a:pt x="-17044" y="471348"/>
                  <a:pt x="1413" y="254150"/>
                </a:cubicBezTo>
                <a:cubicBezTo>
                  <a:pt x="13537" y="111787"/>
                  <a:pt x="117209" y="0"/>
                  <a:pt x="26007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529329F-72B5-4BE3-930B-4DE3EB72EB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72945" y="4300053"/>
            <a:ext cx="2597713" cy="1113287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BF4738F4-8F08-41BE-8F89-DD57243507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90658" y="4040255"/>
            <a:ext cx="1980000" cy="7200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B924D8A1-9A1A-4DCC-A227-DF2CD728EB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83499" y="5459722"/>
            <a:ext cx="2387159" cy="271784"/>
          </a:xfrm>
        </p:spPr>
        <p:txBody>
          <a:bodyPr anchor="t"/>
          <a:lstStyle>
            <a:lvl1pPr>
              <a:defRPr sz="1200" b="1" i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200" b="1" i="1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100" b="1" i="1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050" b="1" i="1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00" b="1" i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- Add reference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47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A1153B6-FB32-4AA7-9CDF-7AF1AB8C02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7505" y="26794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3B5CE8F-4495-4080-9AD8-8EC81905E3FF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0"/>
            <a:ext cx="3385183" cy="17877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E332E64-5A49-4A1D-8885-E5F0EC618D23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9BC145B-17C4-4839-B73E-04955E41C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99CB835-2274-445F-9DEF-EC41B92303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359" y="1912340"/>
            <a:ext cx="437274" cy="291916"/>
          </a:xfrm>
          <a:custGeom>
            <a:avLst/>
            <a:gdLst>
              <a:gd name="connsiteX0" fmla="*/ 1065105 w 1065105"/>
              <a:gd name="connsiteY0" fmla="*/ 258643 h 711044"/>
              <a:gd name="connsiteX1" fmla="*/ 1065102 w 1065105"/>
              <a:gd name="connsiteY1" fmla="*/ 258660 h 711044"/>
              <a:gd name="connsiteX2" fmla="*/ 1065102 w 1065105"/>
              <a:gd name="connsiteY2" fmla="*/ 258659 h 711044"/>
              <a:gd name="connsiteX3" fmla="*/ 518737 w 1065105"/>
              <a:gd name="connsiteY3" fmla="*/ 258643 h 711044"/>
              <a:gd name="connsiteX4" fmla="*/ 518734 w 1065105"/>
              <a:gd name="connsiteY4" fmla="*/ 258660 h 711044"/>
              <a:gd name="connsiteX5" fmla="*/ 518734 w 1065105"/>
              <a:gd name="connsiteY5" fmla="*/ 258659 h 711044"/>
              <a:gd name="connsiteX6" fmla="*/ 806442 w 1065105"/>
              <a:gd name="connsiteY6" fmla="*/ 0 h 711044"/>
              <a:gd name="connsiteX7" fmla="*/ 1044777 w 1065105"/>
              <a:gd name="connsiteY7" fmla="*/ 157975 h 711044"/>
              <a:gd name="connsiteX8" fmla="*/ 1065102 w 1065105"/>
              <a:gd name="connsiteY8" fmla="*/ 258659 h 711044"/>
              <a:gd name="connsiteX9" fmla="*/ 1044779 w 1065105"/>
              <a:gd name="connsiteY9" fmla="*/ 359329 h 711044"/>
              <a:gd name="connsiteX10" fmla="*/ 806444 w 1065105"/>
              <a:gd name="connsiteY10" fmla="*/ 517253 h 711044"/>
              <a:gd name="connsiteX11" fmla="*/ 770815 w 1065105"/>
              <a:gd name="connsiteY11" fmla="*/ 514432 h 711044"/>
              <a:gd name="connsiteX12" fmla="*/ 894676 w 1065105"/>
              <a:gd name="connsiteY12" fmla="*/ 711044 h 711044"/>
              <a:gd name="connsiteX13" fmla="*/ 547781 w 1065105"/>
              <a:gd name="connsiteY13" fmla="*/ 254150 h 711044"/>
              <a:gd name="connsiteX14" fmla="*/ 806442 w 1065105"/>
              <a:gd name="connsiteY14" fmla="*/ 0 h 711044"/>
              <a:gd name="connsiteX15" fmla="*/ 260074 w 1065105"/>
              <a:gd name="connsiteY15" fmla="*/ 0 h 711044"/>
              <a:gd name="connsiteX16" fmla="*/ 498409 w 1065105"/>
              <a:gd name="connsiteY16" fmla="*/ 157975 h 711044"/>
              <a:gd name="connsiteX17" fmla="*/ 518734 w 1065105"/>
              <a:gd name="connsiteY17" fmla="*/ 258659 h 711044"/>
              <a:gd name="connsiteX18" fmla="*/ 498410 w 1065105"/>
              <a:gd name="connsiteY18" fmla="*/ 359329 h 711044"/>
              <a:gd name="connsiteX19" fmla="*/ 260026 w 1065105"/>
              <a:gd name="connsiteY19" fmla="*/ 517253 h 711044"/>
              <a:gd name="connsiteX20" fmla="*/ 224396 w 1065105"/>
              <a:gd name="connsiteY20" fmla="*/ 514432 h 711044"/>
              <a:gd name="connsiteX21" fmla="*/ 348257 w 1065105"/>
              <a:gd name="connsiteY21" fmla="*/ 711044 h 711044"/>
              <a:gd name="connsiteX22" fmla="*/ 1413 w 1065105"/>
              <a:gd name="connsiteY22" fmla="*/ 254150 h 711044"/>
              <a:gd name="connsiteX23" fmla="*/ 260074 w 1065105"/>
              <a:gd name="connsiteY23" fmla="*/ 0 h 7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5105" h="711044">
                <a:moveTo>
                  <a:pt x="1065105" y="258643"/>
                </a:moveTo>
                <a:lnTo>
                  <a:pt x="1065102" y="258660"/>
                </a:lnTo>
                <a:lnTo>
                  <a:pt x="1065102" y="258659"/>
                </a:lnTo>
                <a:close/>
                <a:moveTo>
                  <a:pt x="518737" y="258643"/>
                </a:moveTo>
                <a:lnTo>
                  <a:pt x="518734" y="258660"/>
                </a:lnTo>
                <a:lnTo>
                  <a:pt x="518734" y="258659"/>
                </a:lnTo>
                <a:close/>
                <a:moveTo>
                  <a:pt x="806442" y="0"/>
                </a:moveTo>
                <a:cubicBezTo>
                  <a:pt x="913591" y="0"/>
                  <a:pt x="1005513" y="65138"/>
                  <a:pt x="1044777" y="157975"/>
                </a:cubicBezTo>
                <a:lnTo>
                  <a:pt x="1065102" y="258659"/>
                </a:lnTo>
                <a:lnTo>
                  <a:pt x="1044779" y="359329"/>
                </a:lnTo>
                <a:cubicBezTo>
                  <a:pt x="1005513" y="452165"/>
                  <a:pt x="913589" y="517291"/>
                  <a:pt x="806444" y="517253"/>
                </a:cubicBezTo>
                <a:cubicBezTo>
                  <a:pt x="794370" y="517253"/>
                  <a:pt x="782493" y="516115"/>
                  <a:pt x="770815" y="514432"/>
                </a:cubicBezTo>
                <a:cubicBezTo>
                  <a:pt x="778782" y="597969"/>
                  <a:pt x="826387" y="669773"/>
                  <a:pt x="894676" y="711044"/>
                </a:cubicBezTo>
                <a:cubicBezTo>
                  <a:pt x="694302" y="653200"/>
                  <a:pt x="529324" y="471348"/>
                  <a:pt x="547781" y="254150"/>
                </a:cubicBezTo>
                <a:cubicBezTo>
                  <a:pt x="559905" y="111787"/>
                  <a:pt x="663582" y="0"/>
                  <a:pt x="806442" y="0"/>
                </a:cubicBezTo>
                <a:close/>
                <a:moveTo>
                  <a:pt x="260074" y="0"/>
                </a:moveTo>
                <a:cubicBezTo>
                  <a:pt x="367223" y="0"/>
                  <a:pt x="459145" y="65138"/>
                  <a:pt x="498409" y="157975"/>
                </a:cubicBezTo>
                <a:lnTo>
                  <a:pt x="518734" y="258659"/>
                </a:lnTo>
                <a:lnTo>
                  <a:pt x="498410" y="359329"/>
                </a:lnTo>
                <a:cubicBezTo>
                  <a:pt x="459142" y="452165"/>
                  <a:pt x="367208" y="517291"/>
                  <a:pt x="260026" y="517253"/>
                </a:cubicBezTo>
                <a:cubicBezTo>
                  <a:pt x="247902" y="517253"/>
                  <a:pt x="236075" y="516115"/>
                  <a:pt x="224396" y="514432"/>
                </a:cubicBezTo>
                <a:cubicBezTo>
                  <a:pt x="232363" y="597969"/>
                  <a:pt x="279968" y="669773"/>
                  <a:pt x="348257" y="711044"/>
                </a:cubicBezTo>
                <a:cubicBezTo>
                  <a:pt x="147934" y="653200"/>
                  <a:pt x="-17044" y="471348"/>
                  <a:pt x="1413" y="254150"/>
                </a:cubicBezTo>
                <a:cubicBezTo>
                  <a:pt x="13537" y="111787"/>
                  <a:pt x="117209" y="0"/>
                  <a:pt x="26007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8917406-088C-4DBA-BC62-016AE6C40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967" y="2275587"/>
            <a:ext cx="5876490" cy="2238778"/>
          </a:xfrm>
        </p:spPr>
        <p:txBody>
          <a:bodyPr anchor="t"/>
          <a:lstStyle>
            <a:lvl1pPr>
              <a:defRPr sz="2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2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664BCFA-83B6-4F9A-9D91-03DD00C18C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5680" y="2015789"/>
            <a:ext cx="5256000" cy="7200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5A73E1F-88CD-48BB-969D-29B4CD53A7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3771" y="4654456"/>
            <a:ext cx="2387159" cy="271784"/>
          </a:xfrm>
        </p:spPr>
        <p:txBody>
          <a:bodyPr anchor="t"/>
          <a:lstStyle>
            <a:lvl1pPr>
              <a:defRPr sz="1400" b="1" i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 b="1" i="1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 b="1" i="1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 b="1" i="1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 b="1" i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- Add reference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187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405A4C6-9A7F-41C4-B01E-F2E0FF78D735}"/>
              </a:ext>
            </a:extLst>
          </p:cNvPr>
          <p:cNvSpPr/>
          <p:nvPr/>
        </p:nvSpPr>
        <p:spPr>
          <a:xfrm>
            <a:off x="1" y="314662"/>
            <a:ext cx="3677571" cy="2925622"/>
          </a:xfrm>
          <a:custGeom>
            <a:avLst/>
            <a:gdLst>
              <a:gd name="connsiteX0" fmla="*/ 1296795 w 3677571"/>
              <a:gd name="connsiteY0" fmla="*/ 7 h 2925622"/>
              <a:gd name="connsiteX1" fmla="*/ 3677571 w 3677571"/>
              <a:gd name="connsiteY1" fmla="*/ 577271 h 2925622"/>
              <a:gd name="connsiteX2" fmla="*/ 2585354 w 3677571"/>
              <a:gd name="connsiteY2" fmla="*/ 2909839 h 2925622"/>
              <a:gd name="connsiteX3" fmla="*/ 1292093 w 3677571"/>
              <a:gd name="connsiteY3" fmla="*/ 2570065 h 2925622"/>
              <a:gd name="connsiteX4" fmla="*/ 1189808 w 3677571"/>
              <a:gd name="connsiteY4" fmla="*/ 2575944 h 2925622"/>
              <a:gd name="connsiteX5" fmla="*/ 103380 w 3677571"/>
              <a:gd name="connsiteY5" fmla="*/ 2866160 h 2925622"/>
              <a:gd name="connsiteX6" fmla="*/ 0 w 3677571"/>
              <a:gd name="connsiteY6" fmla="*/ 2925622 h 2925622"/>
              <a:gd name="connsiteX7" fmla="*/ 0 w 3677571"/>
              <a:gd name="connsiteY7" fmla="*/ 170258 h 2925622"/>
              <a:gd name="connsiteX8" fmla="*/ 213516 w 3677571"/>
              <a:gd name="connsiteY8" fmla="*/ 115175 h 2925622"/>
              <a:gd name="connsiteX9" fmla="*/ 1061657 w 3677571"/>
              <a:gd name="connsiteY9" fmla="*/ 5886 h 2925622"/>
              <a:gd name="connsiteX10" fmla="*/ 1296795 w 3677571"/>
              <a:gd name="connsiteY10" fmla="*/ 7 h 29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7571" h="2925622">
                <a:moveTo>
                  <a:pt x="1296795" y="7"/>
                </a:moveTo>
                <a:cubicBezTo>
                  <a:pt x="2125204" y="-1333"/>
                  <a:pt x="2941774" y="196660"/>
                  <a:pt x="3677571" y="577271"/>
                </a:cubicBezTo>
                <a:lnTo>
                  <a:pt x="2585354" y="2909839"/>
                </a:lnTo>
                <a:cubicBezTo>
                  <a:pt x="2191500" y="2685184"/>
                  <a:pt x="1745509" y="2568010"/>
                  <a:pt x="1292093" y="2570065"/>
                </a:cubicBezTo>
                <a:cubicBezTo>
                  <a:pt x="1257998" y="2570065"/>
                  <a:pt x="1223902" y="2575944"/>
                  <a:pt x="1189808" y="2575944"/>
                </a:cubicBezTo>
                <a:cubicBezTo>
                  <a:pt x="808134" y="2592562"/>
                  <a:pt x="437707" y="2692725"/>
                  <a:pt x="103380" y="2866160"/>
                </a:cubicBezTo>
                <a:lnTo>
                  <a:pt x="0" y="2925622"/>
                </a:lnTo>
                <a:lnTo>
                  <a:pt x="0" y="170258"/>
                </a:lnTo>
                <a:lnTo>
                  <a:pt x="213516" y="115175"/>
                </a:lnTo>
                <a:cubicBezTo>
                  <a:pt x="491286" y="55623"/>
                  <a:pt x="774905" y="18835"/>
                  <a:pt x="1061657" y="5886"/>
                </a:cubicBezTo>
                <a:cubicBezTo>
                  <a:pt x="1142780" y="7"/>
                  <a:pt x="1220376" y="7"/>
                  <a:pt x="1296795" y="7"/>
                </a:cubicBezTo>
                <a:close/>
              </a:path>
            </a:pathLst>
          </a:custGeom>
          <a:solidFill>
            <a:schemeClr val="tx1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58018-A648-472F-806D-D113BBE3C130}"/>
              </a:ext>
            </a:extLst>
          </p:cNvPr>
          <p:cNvSpPr/>
          <p:nvPr/>
        </p:nvSpPr>
        <p:spPr>
          <a:xfrm>
            <a:off x="4686300" y="0"/>
            <a:ext cx="7505700" cy="6216838"/>
          </a:xfrm>
          <a:custGeom>
            <a:avLst/>
            <a:gdLst>
              <a:gd name="connsiteX0" fmla="*/ 118683 w 7505700"/>
              <a:gd name="connsiteY0" fmla="*/ 0 h 6216838"/>
              <a:gd name="connsiteX1" fmla="*/ 2767191 w 7505700"/>
              <a:gd name="connsiteY1" fmla="*/ 0 h 6216838"/>
              <a:gd name="connsiteX2" fmla="*/ 2754311 w 7505700"/>
              <a:gd name="connsiteY2" fmla="*/ 24760 h 6216838"/>
              <a:gd name="connsiteX3" fmla="*/ 3195970 w 7505700"/>
              <a:gd name="connsiteY3" fmla="*/ 2853516 h 6216838"/>
              <a:gd name="connsiteX4" fmla="*/ 6854930 w 7505700"/>
              <a:gd name="connsiteY4" fmla="*/ 3018884 h 6216838"/>
              <a:gd name="connsiteX5" fmla="*/ 7505700 w 7505700"/>
              <a:gd name="connsiteY5" fmla="*/ 3764303 h 6216838"/>
              <a:gd name="connsiteX6" fmla="*/ 7505700 w 7505700"/>
              <a:gd name="connsiteY6" fmla="*/ 5643453 h 6216838"/>
              <a:gd name="connsiteX7" fmla="*/ 7460310 w 7505700"/>
              <a:gd name="connsiteY7" fmla="*/ 5667800 h 6216838"/>
              <a:gd name="connsiteX8" fmla="*/ 1274222 w 7505700"/>
              <a:gd name="connsiteY8" fmla="*/ 4461101 h 6216838"/>
              <a:gd name="connsiteX9" fmla="*/ 67480 w 7505700"/>
              <a:gd name="connsiteY9" fmla="*/ 240770 h 621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5700" h="6216838">
                <a:moveTo>
                  <a:pt x="118683" y="0"/>
                </a:moveTo>
                <a:lnTo>
                  <a:pt x="2767191" y="0"/>
                </a:lnTo>
                <a:lnTo>
                  <a:pt x="2754311" y="24760"/>
                </a:lnTo>
                <a:cubicBezTo>
                  <a:pt x="2333184" y="941992"/>
                  <a:pt x="2472424" y="2061473"/>
                  <a:pt x="3195970" y="2853516"/>
                </a:cubicBezTo>
                <a:cubicBezTo>
                  <a:pt x="4160698" y="3909573"/>
                  <a:pt x="5798870" y="3983611"/>
                  <a:pt x="6854930" y="3018884"/>
                </a:cubicBezTo>
                <a:lnTo>
                  <a:pt x="7505700" y="3764303"/>
                </a:lnTo>
                <a:lnTo>
                  <a:pt x="7505700" y="5643453"/>
                </a:lnTo>
                <a:lnTo>
                  <a:pt x="7460310" y="5667800"/>
                </a:lnTo>
                <a:cubicBezTo>
                  <a:pt x="5414469" y="6700192"/>
                  <a:pt x="2853617" y="6264876"/>
                  <a:pt x="1274222" y="4461101"/>
                </a:cubicBezTo>
                <a:cubicBezTo>
                  <a:pt x="221293" y="3258584"/>
                  <a:pt x="-171153" y="1704008"/>
                  <a:pt x="67480" y="24077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18820A-F9EA-40F8-81DB-927B0014E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4" y="1088202"/>
            <a:ext cx="1755873" cy="520586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CA04608-63DB-4C4F-ADA3-20C5E31EC3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464" y="1746552"/>
            <a:ext cx="1755874" cy="99280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logo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8F8D713-6DFC-4EDE-8DC6-0367EA2C9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592" y="3683160"/>
            <a:ext cx="5734048" cy="1589879"/>
          </a:xfrm>
        </p:spPr>
        <p:txBody>
          <a:bodyPr anchor="b"/>
          <a:lstStyle>
            <a:lvl1pPr>
              <a:lnSpc>
                <a:spcPct val="80000"/>
              </a:lnSpc>
              <a:defRPr sz="5500" b="0">
                <a:latin typeface="+mj-lt"/>
              </a:defRPr>
            </a:lvl1pPr>
          </a:lstStyle>
          <a:p>
            <a:r>
              <a:rPr lang="en-US" dirty="0"/>
              <a:t>Report title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3CDBC3-57E0-4C2E-B886-19E3C68F8DDA}"/>
              </a:ext>
            </a:extLst>
          </p:cNvPr>
          <p:cNvCxnSpPr/>
          <p:nvPr/>
        </p:nvCxnSpPr>
        <p:spPr>
          <a:xfrm>
            <a:off x="721360" y="5668645"/>
            <a:ext cx="13639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C85B4DF-18CF-434E-9B1B-5FC8110FC5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424" y="5753100"/>
            <a:ext cx="2323279" cy="311147"/>
          </a:xfrm>
        </p:spPr>
        <p:txBody>
          <a:bodyPr/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Month – Month 2020</a:t>
            </a:r>
            <a:endParaRPr lang="en-GB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81948F8-66B4-4543-B244-AD1E683519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31" y="6042821"/>
            <a:ext cx="2322672" cy="236535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GB" dirty="0"/>
              <a:t>JOB REF / 123456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614B27-7AE9-4969-AA5B-1AB42C9DC398}"/>
              </a:ext>
            </a:extLst>
          </p:cNvPr>
          <p:cNvSpPr/>
          <p:nvPr/>
        </p:nvSpPr>
        <p:spPr>
          <a:xfrm>
            <a:off x="7641818" y="1355631"/>
            <a:ext cx="4550183" cy="5502368"/>
          </a:xfrm>
          <a:custGeom>
            <a:avLst/>
            <a:gdLst>
              <a:gd name="connsiteX0" fmla="*/ 4550183 w 4550183"/>
              <a:gd name="connsiteY0" fmla="*/ 0 h 5502368"/>
              <a:gd name="connsiteX1" fmla="*/ 4550183 w 4550183"/>
              <a:gd name="connsiteY1" fmla="*/ 2587952 h 5502368"/>
              <a:gd name="connsiteX2" fmla="*/ 4547122 w 4550183"/>
              <a:gd name="connsiteY2" fmla="*/ 2588493 h 5502368"/>
              <a:gd name="connsiteX3" fmla="*/ 3361339 w 4550183"/>
              <a:gd name="connsiteY3" fmla="*/ 3204757 h 5502368"/>
              <a:gd name="connsiteX4" fmla="*/ 2545888 w 4550183"/>
              <a:gd name="connsiteY4" fmla="*/ 5496280 h 5502368"/>
              <a:gd name="connsiteX5" fmla="*/ 2547086 w 4550183"/>
              <a:gd name="connsiteY5" fmla="*/ 5502368 h 5502368"/>
              <a:gd name="connsiteX6" fmla="*/ 22849 w 4550183"/>
              <a:gd name="connsiteY6" fmla="*/ 5502368 h 5502368"/>
              <a:gd name="connsiteX7" fmla="*/ 2206 w 4550183"/>
              <a:gd name="connsiteY7" fmla="*/ 5235124 h 5502368"/>
              <a:gd name="connsiteX8" fmla="*/ 1755740 w 4550183"/>
              <a:gd name="connsiteY8" fmla="*/ 1211128 h 5502368"/>
              <a:gd name="connsiteX9" fmla="*/ 1769765 w 4550183"/>
              <a:gd name="connsiteY9" fmla="*/ 1198272 h 5502368"/>
              <a:gd name="connsiteX10" fmla="*/ 4443171 w 4550183"/>
              <a:gd name="connsiteY10" fmla="*/ 11557 h 55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0183" h="5502368">
                <a:moveTo>
                  <a:pt x="4550183" y="0"/>
                </a:moveTo>
                <a:lnTo>
                  <a:pt x="4550183" y="2587952"/>
                </a:lnTo>
                <a:lnTo>
                  <a:pt x="4547122" y="2588493"/>
                </a:lnTo>
                <a:cubicBezTo>
                  <a:pt x="4107300" y="2686084"/>
                  <a:pt x="3697808" y="2897387"/>
                  <a:pt x="3361339" y="3204757"/>
                </a:cubicBezTo>
                <a:cubicBezTo>
                  <a:pt x="2701302" y="3807712"/>
                  <a:pt x="2424867" y="4673730"/>
                  <a:pt x="2545888" y="5496280"/>
                </a:cubicBezTo>
                <a:lnTo>
                  <a:pt x="2547086" y="5502368"/>
                </a:lnTo>
                <a:lnTo>
                  <a:pt x="22849" y="5502368"/>
                </a:lnTo>
                <a:lnTo>
                  <a:pt x="2206" y="5235124"/>
                </a:lnTo>
                <a:cubicBezTo>
                  <a:pt x="-41093" y="3753187"/>
                  <a:pt x="553222" y="2264056"/>
                  <a:pt x="1755740" y="1211128"/>
                </a:cubicBezTo>
                <a:lnTo>
                  <a:pt x="1769765" y="1198272"/>
                </a:lnTo>
                <a:cubicBezTo>
                  <a:pt x="2528997" y="549438"/>
                  <a:pt x="3458740" y="138618"/>
                  <a:pt x="4443171" y="11557"/>
                </a:cubicBezTo>
                <a:close/>
              </a:path>
            </a:pathLst>
          </a:custGeom>
          <a:solidFill>
            <a:srgbClr val="A50A2C"/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31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771C58-5E6A-471A-BCFE-6BA4B3EA344C}"/>
              </a:ext>
            </a:extLst>
          </p:cNvPr>
          <p:cNvSpPr/>
          <p:nvPr/>
        </p:nvSpPr>
        <p:spPr>
          <a:xfrm flipV="1">
            <a:off x="11248572" y="-3"/>
            <a:ext cx="943430" cy="3309259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8C935A8-BE45-4DCE-AECF-03290A8A95BC}"/>
              </a:ext>
            </a:extLst>
          </p:cNvPr>
          <p:cNvSpPr/>
          <p:nvPr/>
        </p:nvSpPr>
        <p:spPr>
          <a:xfrm>
            <a:off x="1089771" y="1"/>
            <a:ext cx="8625729" cy="4542447"/>
          </a:xfrm>
          <a:custGeom>
            <a:avLst/>
            <a:gdLst>
              <a:gd name="connsiteX0" fmla="*/ 0 w 8625729"/>
              <a:gd name="connsiteY0" fmla="*/ 0 h 4542447"/>
              <a:gd name="connsiteX1" fmla="*/ 2594905 w 8625729"/>
              <a:gd name="connsiteY1" fmla="*/ 0 h 4542447"/>
              <a:gd name="connsiteX2" fmla="*/ 2663764 w 8625729"/>
              <a:gd name="connsiteY2" fmla="*/ 229650 h 4542447"/>
              <a:gd name="connsiteX3" fmla="*/ 3201901 w 8625729"/>
              <a:gd name="connsiteY3" fmla="*/ 1125323 h 4542447"/>
              <a:gd name="connsiteX4" fmla="*/ 6919392 w 8625729"/>
              <a:gd name="connsiteY4" fmla="*/ 1293336 h 4542447"/>
              <a:gd name="connsiteX5" fmla="*/ 8625729 w 8625729"/>
              <a:gd name="connsiteY5" fmla="*/ 3247844 h 4542447"/>
              <a:gd name="connsiteX6" fmla="*/ 1249410 w 8625729"/>
              <a:gd name="connsiteY6" fmla="*/ 2758624 h 4542447"/>
              <a:gd name="connsiteX7" fmla="*/ 33166 w 8625729"/>
              <a:gd name="connsiteY7" fmla="*/ 220809 h 454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5729" h="4542447">
                <a:moveTo>
                  <a:pt x="0" y="0"/>
                </a:moveTo>
                <a:lnTo>
                  <a:pt x="2594905" y="0"/>
                </a:lnTo>
                <a:lnTo>
                  <a:pt x="2663764" y="229650"/>
                </a:lnTo>
                <a:cubicBezTo>
                  <a:pt x="2777782" y="551884"/>
                  <a:pt x="2956860" y="857085"/>
                  <a:pt x="3201901" y="1125323"/>
                </a:cubicBezTo>
                <a:cubicBezTo>
                  <a:pt x="4182062" y="2198275"/>
                  <a:pt x="5846439" y="2273496"/>
                  <a:pt x="6919392" y="1293336"/>
                </a:cubicBezTo>
                <a:lnTo>
                  <a:pt x="8625729" y="3247844"/>
                </a:lnTo>
                <a:cubicBezTo>
                  <a:pt x="6453720" y="5149661"/>
                  <a:pt x="3151231" y="4930629"/>
                  <a:pt x="1249410" y="2758624"/>
                </a:cubicBezTo>
                <a:cubicBezTo>
                  <a:pt x="595660" y="2011997"/>
                  <a:pt x="192518" y="1131788"/>
                  <a:pt x="33166" y="22080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2C3708-7895-4A31-9370-E2F78782D8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359" y="1607540"/>
            <a:ext cx="437274" cy="291916"/>
          </a:xfrm>
          <a:custGeom>
            <a:avLst/>
            <a:gdLst>
              <a:gd name="connsiteX0" fmla="*/ 1065105 w 1065105"/>
              <a:gd name="connsiteY0" fmla="*/ 258643 h 711044"/>
              <a:gd name="connsiteX1" fmla="*/ 1065102 w 1065105"/>
              <a:gd name="connsiteY1" fmla="*/ 258660 h 711044"/>
              <a:gd name="connsiteX2" fmla="*/ 1065102 w 1065105"/>
              <a:gd name="connsiteY2" fmla="*/ 258659 h 711044"/>
              <a:gd name="connsiteX3" fmla="*/ 518737 w 1065105"/>
              <a:gd name="connsiteY3" fmla="*/ 258643 h 711044"/>
              <a:gd name="connsiteX4" fmla="*/ 518734 w 1065105"/>
              <a:gd name="connsiteY4" fmla="*/ 258660 h 711044"/>
              <a:gd name="connsiteX5" fmla="*/ 518734 w 1065105"/>
              <a:gd name="connsiteY5" fmla="*/ 258659 h 711044"/>
              <a:gd name="connsiteX6" fmla="*/ 806442 w 1065105"/>
              <a:gd name="connsiteY6" fmla="*/ 0 h 711044"/>
              <a:gd name="connsiteX7" fmla="*/ 1044777 w 1065105"/>
              <a:gd name="connsiteY7" fmla="*/ 157975 h 711044"/>
              <a:gd name="connsiteX8" fmla="*/ 1065102 w 1065105"/>
              <a:gd name="connsiteY8" fmla="*/ 258659 h 711044"/>
              <a:gd name="connsiteX9" fmla="*/ 1044779 w 1065105"/>
              <a:gd name="connsiteY9" fmla="*/ 359329 h 711044"/>
              <a:gd name="connsiteX10" fmla="*/ 806444 w 1065105"/>
              <a:gd name="connsiteY10" fmla="*/ 517253 h 711044"/>
              <a:gd name="connsiteX11" fmla="*/ 770815 w 1065105"/>
              <a:gd name="connsiteY11" fmla="*/ 514432 h 711044"/>
              <a:gd name="connsiteX12" fmla="*/ 894676 w 1065105"/>
              <a:gd name="connsiteY12" fmla="*/ 711044 h 711044"/>
              <a:gd name="connsiteX13" fmla="*/ 547781 w 1065105"/>
              <a:gd name="connsiteY13" fmla="*/ 254150 h 711044"/>
              <a:gd name="connsiteX14" fmla="*/ 806442 w 1065105"/>
              <a:gd name="connsiteY14" fmla="*/ 0 h 711044"/>
              <a:gd name="connsiteX15" fmla="*/ 260074 w 1065105"/>
              <a:gd name="connsiteY15" fmla="*/ 0 h 711044"/>
              <a:gd name="connsiteX16" fmla="*/ 498409 w 1065105"/>
              <a:gd name="connsiteY16" fmla="*/ 157975 h 711044"/>
              <a:gd name="connsiteX17" fmla="*/ 518734 w 1065105"/>
              <a:gd name="connsiteY17" fmla="*/ 258659 h 711044"/>
              <a:gd name="connsiteX18" fmla="*/ 498410 w 1065105"/>
              <a:gd name="connsiteY18" fmla="*/ 359329 h 711044"/>
              <a:gd name="connsiteX19" fmla="*/ 260026 w 1065105"/>
              <a:gd name="connsiteY19" fmla="*/ 517253 h 711044"/>
              <a:gd name="connsiteX20" fmla="*/ 224396 w 1065105"/>
              <a:gd name="connsiteY20" fmla="*/ 514432 h 711044"/>
              <a:gd name="connsiteX21" fmla="*/ 348257 w 1065105"/>
              <a:gd name="connsiteY21" fmla="*/ 711044 h 711044"/>
              <a:gd name="connsiteX22" fmla="*/ 1413 w 1065105"/>
              <a:gd name="connsiteY22" fmla="*/ 254150 h 711044"/>
              <a:gd name="connsiteX23" fmla="*/ 260074 w 1065105"/>
              <a:gd name="connsiteY23" fmla="*/ 0 h 7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5105" h="711044">
                <a:moveTo>
                  <a:pt x="1065105" y="258643"/>
                </a:moveTo>
                <a:lnTo>
                  <a:pt x="1065102" y="258660"/>
                </a:lnTo>
                <a:lnTo>
                  <a:pt x="1065102" y="258659"/>
                </a:lnTo>
                <a:close/>
                <a:moveTo>
                  <a:pt x="518737" y="258643"/>
                </a:moveTo>
                <a:lnTo>
                  <a:pt x="518734" y="258660"/>
                </a:lnTo>
                <a:lnTo>
                  <a:pt x="518734" y="258659"/>
                </a:lnTo>
                <a:close/>
                <a:moveTo>
                  <a:pt x="806442" y="0"/>
                </a:moveTo>
                <a:cubicBezTo>
                  <a:pt x="913591" y="0"/>
                  <a:pt x="1005513" y="65138"/>
                  <a:pt x="1044777" y="157975"/>
                </a:cubicBezTo>
                <a:lnTo>
                  <a:pt x="1065102" y="258659"/>
                </a:lnTo>
                <a:lnTo>
                  <a:pt x="1044779" y="359329"/>
                </a:lnTo>
                <a:cubicBezTo>
                  <a:pt x="1005513" y="452165"/>
                  <a:pt x="913589" y="517291"/>
                  <a:pt x="806444" y="517253"/>
                </a:cubicBezTo>
                <a:cubicBezTo>
                  <a:pt x="794370" y="517253"/>
                  <a:pt x="782493" y="516115"/>
                  <a:pt x="770815" y="514432"/>
                </a:cubicBezTo>
                <a:cubicBezTo>
                  <a:pt x="778782" y="597969"/>
                  <a:pt x="826387" y="669773"/>
                  <a:pt x="894676" y="711044"/>
                </a:cubicBezTo>
                <a:cubicBezTo>
                  <a:pt x="694302" y="653200"/>
                  <a:pt x="529324" y="471348"/>
                  <a:pt x="547781" y="254150"/>
                </a:cubicBezTo>
                <a:cubicBezTo>
                  <a:pt x="559905" y="111787"/>
                  <a:pt x="663582" y="0"/>
                  <a:pt x="806442" y="0"/>
                </a:cubicBezTo>
                <a:close/>
                <a:moveTo>
                  <a:pt x="260074" y="0"/>
                </a:moveTo>
                <a:cubicBezTo>
                  <a:pt x="367223" y="0"/>
                  <a:pt x="459145" y="65138"/>
                  <a:pt x="498409" y="157975"/>
                </a:cubicBezTo>
                <a:lnTo>
                  <a:pt x="518734" y="258659"/>
                </a:lnTo>
                <a:lnTo>
                  <a:pt x="498410" y="359329"/>
                </a:lnTo>
                <a:cubicBezTo>
                  <a:pt x="459142" y="452165"/>
                  <a:pt x="367208" y="517291"/>
                  <a:pt x="260026" y="517253"/>
                </a:cubicBezTo>
                <a:cubicBezTo>
                  <a:pt x="247902" y="517253"/>
                  <a:pt x="236075" y="516115"/>
                  <a:pt x="224396" y="514432"/>
                </a:cubicBezTo>
                <a:cubicBezTo>
                  <a:pt x="232363" y="597969"/>
                  <a:pt x="279968" y="669773"/>
                  <a:pt x="348257" y="711044"/>
                </a:cubicBezTo>
                <a:cubicBezTo>
                  <a:pt x="147934" y="653200"/>
                  <a:pt x="-17044" y="471348"/>
                  <a:pt x="1413" y="254150"/>
                </a:cubicBezTo>
                <a:cubicBezTo>
                  <a:pt x="13537" y="111787"/>
                  <a:pt x="117209" y="0"/>
                  <a:pt x="26007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2CEB4EE-305B-458D-961B-0AB7C37CCF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966" y="2237487"/>
            <a:ext cx="8447333" cy="2033176"/>
          </a:xfrm>
        </p:spPr>
        <p:txBody>
          <a:bodyPr anchor="t"/>
          <a:lstStyle>
            <a:lvl1pPr>
              <a:defRPr sz="48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4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44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40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3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2265A0-7AA2-443C-B517-12418694D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771" y="4349656"/>
            <a:ext cx="2387159" cy="271784"/>
          </a:xfrm>
        </p:spPr>
        <p:txBody>
          <a:bodyPr anchor="t"/>
          <a:lstStyle>
            <a:lvl1pPr>
              <a:defRPr sz="1400" b="1" i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 b="1" i="1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 b="1" i="1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 b="1" i="1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 b="1" i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- Add reference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652A178C-2CBC-46D0-B241-BEE19056F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1680" y="1710989"/>
            <a:ext cx="7668000" cy="7200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CCA4D-D47B-4369-933E-27EDDFFCC000}"/>
              </a:ext>
            </a:extLst>
          </p:cNvPr>
          <p:cNvSpPr/>
          <p:nvPr/>
        </p:nvSpPr>
        <p:spPr>
          <a:xfrm>
            <a:off x="-2" y="5660574"/>
            <a:ext cx="4209214" cy="1197428"/>
          </a:xfrm>
          <a:custGeom>
            <a:avLst/>
            <a:gdLst>
              <a:gd name="connsiteX0" fmla="*/ 754746 w 4209214"/>
              <a:gd name="connsiteY0" fmla="*/ 0 h 1197428"/>
              <a:gd name="connsiteX1" fmla="*/ 4098136 w 4209214"/>
              <a:gd name="connsiteY1" fmla="*/ 1110138 h 1197428"/>
              <a:gd name="connsiteX2" fmla="*/ 4209214 w 4209214"/>
              <a:gd name="connsiteY2" fmla="*/ 1197428 h 1197428"/>
              <a:gd name="connsiteX3" fmla="*/ 0 w 4209214"/>
              <a:gd name="connsiteY3" fmla="*/ 1197428 h 1197428"/>
              <a:gd name="connsiteX4" fmla="*/ 0 w 4209214"/>
              <a:gd name="connsiteY4" fmla="*/ 51460 h 1197428"/>
              <a:gd name="connsiteX5" fmla="*/ 60528 w 4209214"/>
              <a:gd name="connsiteY5" fmla="*/ 42700 h 1197428"/>
              <a:gd name="connsiteX6" fmla="*/ 754746 w 4209214"/>
              <a:gd name="connsiteY6" fmla="*/ 0 h 1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214" h="1197428">
                <a:moveTo>
                  <a:pt x="754746" y="0"/>
                </a:moveTo>
                <a:cubicBezTo>
                  <a:pt x="2008501" y="0"/>
                  <a:pt x="3165819" y="412901"/>
                  <a:pt x="4098136" y="1110138"/>
                </a:cubicBezTo>
                <a:lnTo>
                  <a:pt x="4209214" y="1197428"/>
                </a:lnTo>
                <a:lnTo>
                  <a:pt x="0" y="1197428"/>
                </a:lnTo>
                <a:lnTo>
                  <a:pt x="0" y="51460"/>
                </a:lnTo>
                <a:lnTo>
                  <a:pt x="60528" y="42700"/>
                </a:lnTo>
                <a:cubicBezTo>
                  <a:pt x="287978" y="14516"/>
                  <a:pt x="519667" y="0"/>
                  <a:pt x="7547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5026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987A3B-2656-4803-8BEF-81E7C6244CC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771C58-5E6A-471A-BCFE-6BA4B3EA344C}"/>
              </a:ext>
            </a:extLst>
          </p:cNvPr>
          <p:cNvSpPr/>
          <p:nvPr/>
        </p:nvSpPr>
        <p:spPr>
          <a:xfrm flipV="1">
            <a:off x="11248572" y="-3"/>
            <a:ext cx="943430" cy="3309259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BA96AF1-362B-44E7-A48B-2AB67F017E1B}"/>
              </a:ext>
            </a:extLst>
          </p:cNvPr>
          <p:cNvSpPr/>
          <p:nvPr/>
        </p:nvSpPr>
        <p:spPr>
          <a:xfrm>
            <a:off x="1089771" y="1"/>
            <a:ext cx="8625729" cy="4542447"/>
          </a:xfrm>
          <a:custGeom>
            <a:avLst/>
            <a:gdLst>
              <a:gd name="connsiteX0" fmla="*/ 0 w 8625729"/>
              <a:gd name="connsiteY0" fmla="*/ 0 h 4542447"/>
              <a:gd name="connsiteX1" fmla="*/ 2594905 w 8625729"/>
              <a:gd name="connsiteY1" fmla="*/ 0 h 4542447"/>
              <a:gd name="connsiteX2" fmla="*/ 2663764 w 8625729"/>
              <a:gd name="connsiteY2" fmla="*/ 229650 h 4542447"/>
              <a:gd name="connsiteX3" fmla="*/ 3201901 w 8625729"/>
              <a:gd name="connsiteY3" fmla="*/ 1125323 h 4542447"/>
              <a:gd name="connsiteX4" fmla="*/ 6919392 w 8625729"/>
              <a:gd name="connsiteY4" fmla="*/ 1293336 h 4542447"/>
              <a:gd name="connsiteX5" fmla="*/ 8625729 w 8625729"/>
              <a:gd name="connsiteY5" fmla="*/ 3247844 h 4542447"/>
              <a:gd name="connsiteX6" fmla="*/ 1249410 w 8625729"/>
              <a:gd name="connsiteY6" fmla="*/ 2758624 h 4542447"/>
              <a:gd name="connsiteX7" fmla="*/ 33166 w 8625729"/>
              <a:gd name="connsiteY7" fmla="*/ 220809 h 454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5729" h="4542447">
                <a:moveTo>
                  <a:pt x="0" y="0"/>
                </a:moveTo>
                <a:lnTo>
                  <a:pt x="2594905" y="0"/>
                </a:lnTo>
                <a:lnTo>
                  <a:pt x="2663764" y="229650"/>
                </a:lnTo>
                <a:cubicBezTo>
                  <a:pt x="2777782" y="551884"/>
                  <a:pt x="2956860" y="857085"/>
                  <a:pt x="3201901" y="1125323"/>
                </a:cubicBezTo>
                <a:cubicBezTo>
                  <a:pt x="4182062" y="2198275"/>
                  <a:pt x="5846439" y="2273496"/>
                  <a:pt x="6919392" y="1293336"/>
                </a:cubicBezTo>
                <a:lnTo>
                  <a:pt x="8625729" y="3247844"/>
                </a:lnTo>
                <a:cubicBezTo>
                  <a:pt x="6453720" y="5149661"/>
                  <a:pt x="3151231" y="4930629"/>
                  <a:pt x="1249410" y="2758624"/>
                </a:cubicBezTo>
                <a:cubicBezTo>
                  <a:pt x="595660" y="2011997"/>
                  <a:pt x="192518" y="1131788"/>
                  <a:pt x="33166" y="22080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2C3708-7895-4A31-9370-E2F78782D8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359" y="1607540"/>
            <a:ext cx="437274" cy="291916"/>
          </a:xfrm>
          <a:custGeom>
            <a:avLst/>
            <a:gdLst>
              <a:gd name="connsiteX0" fmla="*/ 1065105 w 1065105"/>
              <a:gd name="connsiteY0" fmla="*/ 258643 h 711044"/>
              <a:gd name="connsiteX1" fmla="*/ 1065102 w 1065105"/>
              <a:gd name="connsiteY1" fmla="*/ 258660 h 711044"/>
              <a:gd name="connsiteX2" fmla="*/ 1065102 w 1065105"/>
              <a:gd name="connsiteY2" fmla="*/ 258659 h 711044"/>
              <a:gd name="connsiteX3" fmla="*/ 518737 w 1065105"/>
              <a:gd name="connsiteY3" fmla="*/ 258643 h 711044"/>
              <a:gd name="connsiteX4" fmla="*/ 518734 w 1065105"/>
              <a:gd name="connsiteY4" fmla="*/ 258660 h 711044"/>
              <a:gd name="connsiteX5" fmla="*/ 518734 w 1065105"/>
              <a:gd name="connsiteY5" fmla="*/ 258659 h 711044"/>
              <a:gd name="connsiteX6" fmla="*/ 806442 w 1065105"/>
              <a:gd name="connsiteY6" fmla="*/ 0 h 711044"/>
              <a:gd name="connsiteX7" fmla="*/ 1044777 w 1065105"/>
              <a:gd name="connsiteY7" fmla="*/ 157975 h 711044"/>
              <a:gd name="connsiteX8" fmla="*/ 1065102 w 1065105"/>
              <a:gd name="connsiteY8" fmla="*/ 258659 h 711044"/>
              <a:gd name="connsiteX9" fmla="*/ 1044779 w 1065105"/>
              <a:gd name="connsiteY9" fmla="*/ 359329 h 711044"/>
              <a:gd name="connsiteX10" fmla="*/ 806444 w 1065105"/>
              <a:gd name="connsiteY10" fmla="*/ 517253 h 711044"/>
              <a:gd name="connsiteX11" fmla="*/ 770815 w 1065105"/>
              <a:gd name="connsiteY11" fmla="*/ 514432 h 711044"/>
              <a:gd name="connsiteX12" fmla="*/ 894676 w 1065105"/>
              <a:gd name="connsiteY12" fmla="*/ 711044 h 711044"/>
              <a:gd name="connsiteX13" fmla="*/ 547781 w 1065105"/>
              <a:gd name="connsiteY13" fmla="*/ 254150 h 711044"/>
              <a:gd name="connsiteX14" fmla="*/ 806442 w 1065105"/>
              <a:gd name="connsiteY14" fmla="*/ 0 h 711044"/>
              <a:gd name="connsiteX15" fmla="*/ 260074 w 1065105"/>
              <a:gd name="connsiteY15" fmla="*/ 0 h 711044"/>
              <a:gd name="connsiteX16" fmla="*/ 498409 w 1065105"/>
              <a:gd name="connsiteY16" fmla="*/ 157975 h 711044"/>
              <a:gd name="connsiteX17" fmla="*/ 518734 w 1065105"/>
              <a:gd name="connsiteY17" fmla="*/ 258659 h 711044"/>
              <a:gd name="connsiteX18" fmla="*/ 498410 w 1065105"/>
              <a:gd name="connsiteY18" fmla="*/ 359329 h 711044"/>
              <a:gd name="connsiteX19" fmla="*/ 260026 w 1065105"/>
              <a:gd name="connsiteY19" fmla="*/ 517253 h 711044"/>
              <a:gd name="connsiteX20" fmla="*/ 224396 w 1065105"/>
              <a:gd name="connsiteY20" fmla="*/ 514432 h 711044"/>
              <a:gd name="connsiteX21" fmla="*/ 348257 w 1065105"/>
              <a:gd name="connsiteY21" fmla="*/ 711044 h 711044"/>
              <a:gd name="connsiteX22" fmla="*/ 1413 w 1065105"/>
              <a:gd name="connsiteY22" fmla="*/ 254150 h 711044"/>
              <a:gd name="connsiteX23" fmla="*/ 260074 w 1065105"/>
              <a:gd name="connsiteY23" fmla="*/ 0 h 7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5105" h="711044">
                <a:moveTo>
                  <a:pt x="1065105" y="258643"/>
                </a:moveTo>
                <a:lnTo>
                  <a:pt x="1065102" y="258660"/>
                </a:lnTo>
                <a:lnTo>
                  <a:pt x="1065102" y="258659"/>
                </a:lnTo>
                <a:close/>
                <a:moveTo>
                  <a:pt x="518737" y="258643"/>
                </a:moveTo>
                <a:lnTo>
                  <a:pt x="518734" y="258660"/>
                </a:lnTo>
                <a:lnTo>
                  <a:pt x="518734" y="258659"/>
                </a:lnTo>
                <a:close/>
                <a:moveTo>
                  <a:pt x="806442" y="0"/>
                </a:moveTo>
                <a:cubicBezTo>
                  <a:pt x="913591" y="0"/>
                  <a:pt x="1005513" y="65138"/>
                  <a:pt x="1044777" y="157975"/>
                </a:cubicBezTo>
                <a:lnTo>
                  <a:pt x="1065102" y="258659"/>
                </a:lnTo>
                <a:lnTo>
                  <a:pt x="1044779" y="359329"/>
                </a:lnTo>
                <a:cubicBezTo>
                  <a:pt x="1005513" y="452165"/>
                  <a:pt x="913589" y="517291"/>
                  <a:pt x="806444" y="517253"/>
                </a:cubicBezTo>
                <a:cubicBezTo>
                  <a:pt x="794370" y="517253"/>
                  <a:pt x="782493" y="516115"/>
                  <a:pt x="770815" y="514432"/>
                </a:cubicBezTo>
                <a:cubicBezTo>
                  <a:pt x="778782" y="597969"/>
                  <a:pt x="826387" y="669773"/>
                  <a:pt x="894676" y="711044"/>
                </a:cubicBezTo>
                <a:cubicBezTo>
                  <a:pt x="694302" y="653200"/>
                  <a:pt x="529324" y="471348"/>
                  <a:pt x="547781" y="254150"/>
                </a:cubicBezTo>
                <a:cubicBezTo>
                  <a:pt x="559905" y="111787"/>
                  <a:pt x="663582" y="0"/>
                  <a:pt x="806442" y="0"/>
                </a:cubicBezTo>
                <a:close/>
                <a:moveTo>
                  <a:pt x="260074" y="0"/>
                </a:moveTo>
                <a:cubicBezTo>
                  <a:pt x="367223" y="0"/>
                  <a:pt x="459145" y="65138"/>
                  <a:pt x="498409" y="157975"/>
                </a:cubicBezTo>
                <a:lnTo>
                  <a:pt x="518734" y="258659"/>
                </a:lnTo>
                <a:lnTo>
                  <a:pt x="498410" y="359329"/>
                </a:lnTo>
                <a:cubicBezTo>
                  <a:pt x="459142" y="452165"/>
                  <a:pt x="367208" y="517291"/>
                  <a:pt x="260026" y="517253"/>
                </a:cubicBezTo>
                <a:cubicBezTo>
                  <a:pt x="247902" y="517253"/>
                  <a:pt x="236075" y="516115"/>
                  <a:pt x="224396" y="514432"/>
                </a:cubicBezTo>
                <a:cubicBezTo>
                  <a:pt x="232363" y="597969"/>
                  <a:pt x="279968" y="669773"/>
                  <a:pt x="348257" y="711044"/>
                </a:cubicBezTo>
                <a:cubicBezTo>
                  <a:pt x="147934" y="653200"/>
                  <a:pt x="-17044" y="471348"/>
                  <a:pt x="1413" y="254150"/>
                </a:cubicBezTo>
                <a:cubicBezTo>
                  <a:pt x="13537" y="111787"/>
                  <a:pt x="117209" y="0"/>
                  <a:pt x="2600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2CEB4EE-305B-458D-961B-0AB7C37CCF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966" y="2237487"/>
            <a:ext cx="8447333" cy="2033176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48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4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40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3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2265A0-7AA2-443C-B517-12418694D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771" y="4349656"/>
            <a:ext cx="2387159" cy="271784"/>
          </a:xfrm>
        </p:spPr>
        <p:txBody>
          <a:bodyPr anchor="t"/>
          <a:lstStyle>
            <a:lvl1pPr>
              <a:defRPr sz="1400" b="1" i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 b="1" i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 b="1" i="1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 b="1" i="1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 b="1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- Add reference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652A178C-2CBC-46D0-B241-BEE19056F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1680" y="1710989"/>
            <a:ext cx="7668000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CCA4D-D47B-4369-933E-27EDDFFCC000}"/>
              </a:ext>
            </a:extLst>
          </p:cNvPr>
          <p:cNvSpPr/>
          <p:nvPr/>
        </p:nvSpPr>
        <p:spPr>
          <a:xfrm>
            <a:off x="-2" y="5660574"/>
            <a:ext cx="4209214" cy="1197428"/>
          </a:xfrm>
          <a:custGeom>
            <a:avLst/>
            <a:gdLst>
              <a:gd name="connsiteX0" fmla="*/ 754746 w 4209214"/>
              <a:gd name="connsiteY0" fmla="*/ 0 h 1197428"/>
              <a:gd name="connsiteX1" fmla="*/ 4098136 w 4209214"/>
              <a:gd name="connsiteY1" fmla="*/ 1110138 h 1197428"/>
              <a:gd name="connsiteX2" fmla="*/ 4209214 w 4209214"/>
              <a:gd name="connsiteY2" fmla="*/ 1197428 h 1197428"/>
              <a:gd name="connsiteX3" fmla="*/ 0 w 4209214"/>
              <a:gd name="connsiteY3" fmla="*/ 1197428 h 1197428"/>
              <a:gd name="connsiteX4" fmla="*/ 0 w 4209214"/>
              <a:gd name="connsiteY4" fmla="*/ 51460 h 1197428"/>
              <a:gd name="connsiteX5" fmla="*/ 60528 w 4209214"/>
              <a:gd name="connsiteY5" fmla="*/ 42700 h 1197428"/>
              <a:gd name="connsiteX6" fmla="*/ 754746 w 4209214"/>
              <a:gd name="connsiteY6" fmla="*/ 0 h 1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214" h="1197428">
                <a:moveTo>
                  <a:pt x="754746" y="0"/>
                </a:moveTo>
                <a:cubicBezTo>
                  <a:pt x="2008501" y="0"/>
                  <a:pt x="3165819" y="412901"/>
                  <a:pt x="4098136" y="1110138"/>
                </a:cubicBezTo>
                <a:lnTo>
                  <a:pt x="4209214" y="1197428"/>
                </a:lnTo>
                <a:lnTo>
                  <a:pt x="0" y="1197428"/>
                </a:lnTo>
                <a:lnTo>
                  <a:pt x="0" y="51460"/>
                </a:lnTo>
                <a:lnTo>
                  <a:pt x="60528" y="42700"/>
                </a:lnTo>
                <a:cubicBezTo>
                  <a:pt x="287978" y="14516"/>
                  <a:pt x="519667" y="0"/>
                  <a:pt x="7547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5026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A5DCF6-D185-42B4-A96F-D22C208FB3AB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4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09AB6E-7277-4C16-AB91-767F97EAB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692" y="2099997"/>
            <a:ext cx="7036850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9826187-A36E-4549-921D-8FC594982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15F700-2351-44A2-ACB4-6D9C1C31E7F4}"/>
              </a:ext>
            </a:extLst>
          </p:cNvPr>
          <p:cNvSpPr/>
          <p:nvPr userDrawn="1"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4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871534-DF4B-4E1E-80D4-1DFF59746241}"/>
              </a:ext>
            </a:extLst>
          </p:cNvPr>
          <p:cNvSpPr/>
          <p:nvPr userDrawn="1"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14ED9A-F83E-4D2F-9C06-7A4A785ED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692" y="2131851"/>
            <a:ext cx="5369076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1F7DEF8-058D-43A5-BEBB-699510578F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66012" y="2131851"/>
            <a:ext cx="5369076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2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32C1FF0-84D5-40EF-89BB-FE348CF57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FB6497-B135-4828-9BBF-0B3E7C18CDA9}"/>
              </a:ext>
            </a:extLst>
          </p:cNvPr>
          <p:cNvSpPr/>
          <p:nvPr userDrawn="1"/>
        </p:nvSpPr>
        <p:spPr>
          <a:xfrm>
            <a:off x="1" y="2"/>
            <a:ext cx="5823588" cy="6103066"/>
          </a:xfrm>
          <a:custGeom>
            <a:avLst/>
            <a:gdLst>
              <a:gd name="connsiteX0" fmla="*/ 0 w 5823588"/>
              <a:gd name="connsiteY0" fmla="*/ 1966645 h 6103066"/>
              <a:gd name="connsiteX1" fmla="*/ 51679 w 5823588"/>
              <a:gd name="connsiteY1" fmla="*/ 2092594 h 6103066"/>
              <a:gd name="connsiteX2" fmla="*/ 485155 w 5823588"/>
              <a:gd name="connsiteY2" fmla="*/ 2739744 h 6103066"/>
              <a:gd name="connsiteX3" fmla="*/ 4144115 w 5823588"/>
              <a:gd name="connsiteY3" fmla="*/ 2905112 h 6103066"/>
              <a:gd name="connsiteX4" fmla="*/ 5823588 w 5823588"/>
              <a:gd name="connsiteY4" fmla="*/ 4828847 h 6103066"/>
              <a:gd name="connsiteX5" fmla="*/ 186879 w 5823588"/>
              <a:gd name="connsiteY5" fmla="*/ 5587686 h 6103066"/>
              <a:gd name="connsiteX6" fmla="*/ 0 w 5823588"/>
              <a:gd name="connsiteY6" fmla="*/ 5491331 h 6103066"/>
              <a:gd name="connsiteX7" fmla="*/ 0 w 5823588"/>
              <a:gd name="connsiteY7" fmla="*/ 0 h 6103066"/>
              <a:gd name="connsiteX8" fmla="*/ 7773 w 5823588"/>
              <a:gd name="connsiteY8" fmla="*/ 0 h 6103066"/>
              <a:gd name="connsiteX9" fmla="*/ 0 w 5823588"/>
              <a:gd name="connsiteY9" fmla="*/ 19370 h 61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588" h="6103066">
                <a:moveTo>
                  <a:pt x="0" y="1966645"/>
                </a:moveTo>
                <a:lnTo>
                  <a:pt x="51679" y="2092594"/>
                </a:lnTo>
                <a:cubicBezTo>
                  <a:pt x="159901" y="2323258"/>
                  <a:pt x="304269" y="2541733"/>
                  <a:pt x="485155" y="2739744"/>
                </a:cubicBezTo>
                <a:cubicBezTo>
                  <a:pt x="1449885" y="3795802"/>
                  <a:pt x="3088056" y="3869839"/>
                  <a:pt x="4144115" y="2905112"/>
                </a:cubicBezTo>
                <a:lnTo>
                  <a:pt x="5823588" y="4828847"/>
                </a:lnTo>
                <a:cubicBezTo>
                  <a:pt x="4220228" y="6232751"/>
                  <a:pt x="1990987" y="6462462"/>
                  <a:pt x="186879" y="5587686"/>
                </a:cubicBezTo>
                <a:lnTo>
                  <a:pt x="0" y="5491331"/>
                </a:lnTo>
                <a:close/>
                <a:moveTo>
                  <a:pt x="0" y="0"/>
                </a:moveTo>
                <a:lnTo>
                  <a:pt x="7773" y="0"/>
                </a:lnTo>
                <a:lnTo>
                  <a:pt x="0" y="1937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45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1D5194-B531-49BD-8303-9AE3850D21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740" y="2243845"/>
            <a:ext cx="3507557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D6DBE42-C197-4F8F-9455-D13574AA25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8889" y="2244752"/>
            <a:ext cx="3507557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3C4A57F4-468A-4D25-BA3C-F1351CCF2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3838" y="2244752"/>
            <a:ext cx="3507557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7B29A12-4BD4-40C7-AA93-C2571348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6E6D5-77CD-4628-A94C-71FF56D5ADC1}"/>
              </a:ext>
            </a:extLst>
          </p:cNvPr>
          <p:cNvSpPr/>
          <p:nvPr userDrawn="1"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307706-ED2E-4234-98C9-0B3DA1AFA418}"/>
              </a:ext>
            </a:extLst>
          </p:cNvPr>
          <p:cNvSpPr/>
          <p:nvPr userDrawn="1"/>
        </p:nvSpPr>
        <p:spPr>
          <a:xfrm>
            <a:off x="7683744" y="3545735"/>
            <a:ext cx="4508256" cy="3312265"/>
          </a:xfrm>
          <a:custGeom>
            <a:avLst/>
            <a:gdLst>
              <a:gd name="connsiteX0" fmla="*/ 4508256 w 4508256"/>
              <a:gd name="connsiteY0" fmla="*/ 0 h 3312265"/>
              <a:gd name="connsiteX1" fmla="*/ 4508256 w 4508256"/>
              <a:gd name="connsiteY1" fmla="*/ 2566824 h 3312265"/>
              <a:gd name="connsiteX2" fmla="*/ 4447718 w 4508256"/>
              <a:gd name="connsiteY2" fmla="*/ 2572124 h 3312265"/>
              <a:gd name="connsiteX3" fmla="*/ 3039695 w 4508256"/>
              <a:gd name="connsiteY3" fmla="*/ 3227627 h 3312265"/>
              <a:gd name="connsiteX4" fmla="*/ 2955947 w 4508256"/>
              <a:gd name="connsiteY4" fmla="*/ 3312265 h 3312265"/>
              <a:gd name="connsiteX5" fmla="*/ 0 w 4508256"/>
              <a:gd name="connsiteY5" fmla="*/ 3312265 h 3312265"/>
              <a:gd name="connsiteX6" fmla="*/ 193737 w 4508256"/>
              <a:gd name="connsiteY6" fmla="*/ 2857466 h 3312265"/>
              <a:gd name="connsiteX7" fmla="*/ 1434096 w 4508256"/>
              <a:gd name="connsiteY7" fmla="*/ 1233997 h 3312265"/>
              <a:gd name="connsiteX8" fmla="*/ 1448121 w 4508256"/>
              <a:gd name="connsiteY8" fmla="*/ 1221141 h 3312265"/>
              <a:gd name="connsiteX9" fmla="*/ 4333270 w 4508256"/>
              <a:gd name="connsiteY9" fmla="*/ 11559 h 3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256" h="3312265">
                <a:moveTo>
                  <a:pt x="4508256" y="0"/>
                </a:moveTo>
                <a:lnTo>
                  <a:pt x="4508256" y="2566824"/>
                </a:lnTo>
                <a:lnTo>
                  <a:pt x="4447718" y="2572124"/>
                </a:lnTo>
                <a:cubicBezTo>
                  <a:pt x="3924182" y="2641189"/>
                  <a:pt x="3432243" y="2869028"/>
                  <a:pt x="3039695" y="3227627"/>
                </a:cubicBezTo>
                <a:lnTo>
                  <a:pt x="2955947" y="3312265"/>
                </a:lnTo>
                <a:lnTo>
                  <a:pt x="0" y="3312265"/>
                </a:lnTo>
                <a:lnTo>
                  <a:pt x="193737" y="2857466"/>
                </a:lnTo>
                <a:cubicBezTo>
                  <a:pt x="485330" y="2256097"/>
                  <a:pt x="899643" y="1701965"/>
                  <a:pt x="1434096" y="1233997"/>
                </a:cubicBezTo>
                <a:lnTo>
                  <a:pt x="1448121" y="1221141"/>
                </a:lnTo>
                <a:cubicBezTo>
                  <a:pt x="2261583" y="525962"/>
                  <a:pt x="3270786" y="104013"/>
                  <a:pt x="4333270" y="1155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ADCAB4-D74B-4523-BD61-ADF8E5FBB2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75032E5-4BF9-4878-952E-AC5340EC40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086" y="2244753"/>
            <a:ext cx="5369076" cy="1663732"/>
          </a:xfrm>
        </p:spPr>
        <p:txBody>
          <a:bodyPr/>
          <a:lstStyle>
            <a:lvl1pPr>
              <a:defRPr sz="1800" b="0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61D9E96-815E-4FF5-8A93-2422B8B4F9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244753"/>
            <a:ext cx="5369076" cy="1663732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625A27B-8492-4739-9C2A-20B79C0E10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2086" y="4212594"/>
            <a:ext cx="5369076" cy="1663732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3FDBFBBD-A058-4D7D-8121-28FE44F82B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212594"/>
            <a:ext cx="5369076" cy="1663732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037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R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D6DAF30-921A-4876-A9C6-96D73C696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505" y="859473"/>
            <a:ext cx="7902575" cy="5265737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6A32D2E-13C9-4A0D-A88A-46B678BABB7B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ACA1D54-2B8D-40E4-86FC-6205B6EB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05" y="267941"/>
            <a:ext cx="6868048" cy="591532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31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A8AC2C-F206-4793-8790-24B4E4BE36DF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D6DAF30-921A-4876-A9C6-96D73C696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505" y="859473"/>
            <a:ext cx="7902575" cy="5265737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A3721A6-21DA-4CAC-8DD8-AEFC14364A74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ACA1D54-2B8D-40E4-86FC-6205B6EB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05" y="267941"/>
            <a:ext cx="6791848" cy="591532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06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>
            <a:off x="9867900" y="6184899"/>
            <a:ext cx="2333624" cy="673101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3A213EE-B20E-4FF8-B225-E0D8E8E5E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20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2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43D6E55-EE7B-4726-BEE1-34A27D66C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505" y="859473"/>
            <a:ext cx="7902575" cy="5265737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F77B83F-843A-4D49-BC01-C65F4AE795ED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7B09036-2312-4487-861B-FDE3FAF0B2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05" y="267941"/>
            <a:ext cx="5018088" cy="591532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2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2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2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E2537A-4A6D-4402-B76E-81011355EE0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52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757AED3-5978-4C7A-A26F-9735EA1EA13C}"/>
              </a:ext>
            </a:extLst>
          </p:cNvPr>
          <p:cNvSpPr/>
          <p:nvPr/>
        </p:nvSpPr>
        <p:spPr>
          <a:xfrm>
            <a:off x="8721585" y="6066059"/>
            <a:ext cx="3479939" cy="791942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699759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0F2162C-7B8D-4810-9124-7FB08E5D39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5550" y="0"/>
            <a:ext cx="5886450" cy="6858000"/>
          </a:xfrm>
          <a:custGeom>
            <a:avLst/>
            <a:gdLst>
              <a:gd name="connsiteX0" fmla="*/ 446446 w 5886450"/>
              <a:gd name="connsiteY0" fmla="*/ 0 h 6858000"/>
              <a:gd name="connsiteX1" fmla="*/ 3174291 w 5886450"/>
              <a:gd name="connsiteY1" fmla="*/ 0 h 6858000"/>
              <a:gd name="connsiteX2" fmla="*/ 3961880 w 5886450"/>
              <a:gd name="connsiteY2" fmla="*/ 0 h 6858000"/>
              <a:gd name="connsiteX3" fmla="*/ 5886450 w 5886450"/>
              <a:gd name="connsiteY3" fmla="*/ 0 h 6858000"/>
              <a:gd name="connsiteX4" fmla="*/ 5886450 w 5886450"/>
              <a:gd name="connsiteY4" fmla="*/ 6066300 h 6858000"/>
              <a:gd name="connsiteX5" fmla="*/ 5643775 w 5886450"/>
              <a:gd name="connsiteY5" fmla="*/ 6072437 h 6858000"/>
              <a:gd name="connsiteX6" fmla="*/ 2719323 w 5886450"/>
              <a:gd name="connsiteY6" fmla="*/ 6725053 h 6858000"/>
              <a:gd name="connsiteX7" fmla="*/ 2416037 w 5886450"/>
              <a:gd name="connsiteY7" fmla="*/ 6858000 h 6858000"/>
              <a:gd name="connsiteX8" fmla="*/ 579372 w 5886450"/>
              <a:gd name="connsiteY8" fmla="*/ 6858000 h 6858000"/>
              <a:gd name="connsiteX9" fmla="*/ 466055 w 5886450"/>
              <a:gd name="connsiteY9" fmla="*/ 6530422 h 6858000"/>
              <a:gd name="connsiteX10" fmla="*/ 0 w 5886450"/>
              <a:gd name="connsiteY10" fmla="*/ 3232151 h 6858000"/>
              <a:gd name="connsiteX11" fmla="*/ 395073 w 5886450"/>
              <a:gd name="connsiteY11" fmla="*/ 1732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6450" h="6858000">
                <a:moveTo>
                  <a:pt x="446446" y="0"/>
                </a:moveTo>
                <a:lnTo>
                  <a:pt x="3174291" y="0"/>
                </a:lnTo>
                <a:lnTo>
                  <a:pt x="3961880" y="0"/>
                </a:lnTo>
                <a:lnTo>
                  <a:pt x="5886450" y="0"/>
                </a:lnTo>
                <a:lnTo>
                  <a:pt x="5886450" y="6066300"/>
                </a:lnTo>
                <a:lnTo>
                  <a:pt x="5643775" y="6072437"/>
                </a:lnTo>
                <a:cubicBezTo>
                  <a:pt x="4613080" y="6124683"/>
                  <a:pt x="3628555" y="6351928"/>
                  <a:pt x="2719323" y="6725053"/>
                </a:cubicBezTo>
                <a:lnTo>
                  <a:pt x="2416037" y="6858000"/>
                </a:lnTo>
                <a:lnTo>
                  <a:pt x="579372" y="6858000"/>
                </a:lnTo>
                <a:lnTo>
                  <a:pt x="466055" y="6530422"/>
                </a:lnTo>
                <a:cubicBezTo>
                  <a:pt x="171812" y="5588912"/>
                  <a:pt x="0" y="4453905"/>
                  <a:pt x="0" y="3232151"/>
                </a:cubicBezTo>
                <a:cubicBezTo>
                  <a:pt x="0" y="2112210"/>
                  <a:pt x="144370" y="1065161"/>
                  <a:pt x="395073" y="17322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D728DDA-5D0C-4BF8-B3DA-714D848C1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581022"/>
            <a:ext cx="5694364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C95178-6B33-4D81-BC44-E1E461A5A9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610" y="1779586"/>
            <a:ext cx="5694363" cy="459740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36D5DA5-EAF0-41EF-B7F4-822764501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087" y="1314181"/>
            <a:ext cx="5694364" cy="365125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66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63ADE77-2B0D-499E-8715-078AA78ED18C}"/>
              </a:ext>
            </a:extLst>
          </p:cNvPr>
          <p:cNvSpPr/>
          <p:nvPr/>
        </p:nvSpPr>
        <p:spPr>
          <a:xfrm>
            <a:off x="1816100" y="0"/>
            <a:ext cx="8177578" cy="6857999"/>
          </a:xfrm>
          <a:custGeom>
            <a:avLst/>
            <a:gdLst>
              <a:gd name="connsiteX0" fmla="*/ 1286093 w 8177578"/>
              <a:gd name="connsiteY0" fmla="*/ 0 h 6857999"/>
              <a:gd name="connsiteX1" fmla="*/ 6933083 w 8177578"/>
              <a:gd name="connsiteY1" fmla="*/ 0 h 6857999"/>
              <a:gd name="connsiteX2" fmla="*/ 6382761 w 8177578"/>
              <a:gd name="connsiteY2" fmla="*/ 1175282 h 6857999"/>
              <a:gd name="connsiteX3" fmla="*/ 5097153 w 8177578"/>
              <a:gd name="connsiteY3" fmla="*/ 837518 h 6857999"/>
              <a:gd name="connsiteX4" fmla="*/ 4995473 w 8177578"/>
              <a:gd name="connsiteY4" fmla="*/ 843362 h 6857999"/>
              <a:gd name="connsiteX5" fmla="*/ 3361340 w 8177578"/>
              <a:gd name="connsiteY5" fmla="*/ 1518662 h 6857999"/>
              <a:gd name="connsiteX6" fmla="*/ 3195971 w 8177578"/>
              <a:gd name="connsiteY6" fmla="*/ 5177616 h 6857999"/>
              <a:gd name="connsiteX7" fmla="*/ 6854930 w 8177578"/>
              <a:gd name="connsiteY7" fmla="*/ 5342984 h 6857999"/>
              <a:gd name="connsiteX8" fmla="*/ 8177578 w 8177578"/>
              <a:gd name="connsiteY8" fmla="*/ 6857999 h 6857999"/>
              <a:gd name="connsiteX9" fmla="*/ 1341290 w 8177578"/>
              <a:gd name="connsiteY9" fmla="*/ 6857999 h 6857999"/>
              <a:gd name="connsiteX10" fmla="*/ 1274222 w 8177578"/>
              <a:gd name="connsiteY10" fmla="*/ 6785201 h 6857999"/>
              <a:gd name="connsiteX11" fmla="*/ 1044489 w 8177578"/>
              <a:gd name="connsiteY11" fmla="*/ 2867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7578" h="6857999">
                <a:moveTo>
                  <a:pt x="1286093" y="0"/>
                </a:moveTo>
                <a:lnTo>
                  <a:pt x="6933083" y="0"/>
                </a:lnTo>
                <a:lnTo>
                  <a:pt x="6382761" y="1175282"/>
                </a:lnTo>
                <a:cubicBezTo>
                  <a:pt x="5991237" y="951956"/>
                  <a:pt x="5547886" y="835476"/>
                  <a:pt x="5097153" y="837518"/>
                </a:cubicBezTo>
                <a:cubicBezTo>
                  <a:pt x="5063259" y="837518"/>
                  <a:pt x="5029366" y="843362"/>
                  <a:pt x="4995473" y="843362"/>
                </a:cubicBezTo>
                <a:cubicBezTo>
                  <a:pt x="4388409" y="869795"/>
                  <a:pt x="3809966" y="1108834"/>
                  <a:pt x="3361340" y="1518662"/>
                </a:cubicBezTo>
                <a:cubicBezTo>
                  <a:pt x="2305280" y="2483389"/>
                  <a:pt x="2231242" y="4121559"/>
                  <a:pt x="3195971" y="5177616"/>
                </a:cubicBezTo>
                <a:cubicBezTo>
                  <a:pt x="4160699" y="6233674"/>
                  <a:pt x="5798871" y="6307711"/>
                  <a:pt x="6854930" y="5342984"/>
                </a:cubicBezTo>
                <a:lnTo>
                  <a:pt x="8177578" y="6857999"/>
                </a:lnTo>
                <a:lnTo>
                  <a:pt x="1341290" y="6857999"/>
                </a:lnTo>
                <a:lnTo>
                  <a:pt x="1274222" y="6785201"/>
                </a:lnTo>
                <a:cubicBezTo>
                  <a:pt x="-363669" y="4914619"/>
                  <a:pt x="-403350" y="2192141"/>
                  <a:pt x="1044489" y="286741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792" y="1089820"/>
            <a:ext cx="5223508" cy="1399379"/>
          </a:xfrm>
        </p:spPr>
        <p:txBody>
          <a:bodyPr/>
          <a:lstStyle>
            <a:lvl1pPr>
              <a:defRPr sz="9800" b="0">
                <a:latin typeface="+mj-lt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12F9DB-8E13-4BA2-B444-69C3C2AD5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1425" y="283210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D4D2CA8-008B-4017-A429-2AE22F2CE9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1425" y="336502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6F68554-39D6-499A-89CF-5593D42A7E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1425" y="389794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AE845E9-DD3B-4C9D-BE5C-35C19554D3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1425" y="443086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0539147-ABA6-49E8-8AA4-FA9E17698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41425" y="4963779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46B740A-1EEE-48B9-9BFD-55E2E33885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0485" y="283210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6EAEC4D-4426-425E-865C-B8E0ED981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0485" y="336502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2BA75E1-6A12-4D67-8B01-AE01DA92F0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0485" y="389794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65EDA7E1-6378-413C-B854-E19B6FBF41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0485" y="443086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A1624A5-55D6-4C46-A4C6-30ACDC6063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0485" y="4963779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B43AB0A-9795-4B4F-9EDC-4D3EB0433B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0538" y="283210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00FCC8E0-A45C-4686-9FBF-FF889FD370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0538" y="336502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558BAF1-37BF-4975-A778-F70DA7BC9D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538" y="389794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57956A2-CD0C-4204-B303-D49E3E86BB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538" y="443086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4307C96-2C0F-4CF4-B700-8EAC90B386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538" y="4963779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A36865C-92CE-4414-9913-7CD7494B54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95788" y="283210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2434863-E360-4D64-A203-387BA301F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95788" y="336502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5F04716-CF61-41E3-A136-FBCEE96BFE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95788" y="389794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4F41000-E3F8-411A-AB11-77FE80C5C6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5788" y="443086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ED414316-017F-4751-B4E2-59CE873A06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5788" y="4963779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A80D1E6-94AE-421A-8248-F9323B4ACE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9554" y="285317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6EF4A7F0-BB65-48F1-B3E8-4FE33A95D7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9554" y="338609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154AAB7A-87D8-4605-93C2-BDD798B38F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09554" y="391901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ACF6E6C5-D3DC-47EA-B222-C3509BCED7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09554" y="445193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F0A5B6E7-72FA-40C0-8976-2657DA9D22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9554" y="4984854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ABA90631-0912-4007-8415-DF5EB14A7C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15388" y="285317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7BC2D571-33A4-41E4-B459-F1D95490BA8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15388" y="338609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23AA5C04-BECB-41AA-A92B-0ECD5E3214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5388" y="391901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518636DE-DDB0-4DD4-A073-9FE3311E49F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5388" y="445193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A674528C-21A2-43D1-89E8-58FD0B7F7D4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15388" y="4984854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7BD8D31-BA09-404B-BF10-D3836833A3E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176583" y="0"/>
            <a:ext cx="5015417" cy="4042677"/>
          </a:xfrm>
          <a:custGeom>
            <a:avLst/>
            <a:gdLst>
              <a:gd name="connsiteX0" fmla="*/ 0 w 5015417"/>
              <a:gd name="connsiteY0" fmla="*/ 0 h 4042677"/>
              <a:gd name="connsiteX1" fmla="*/ 2725746 w 5015417"/>
              <a:gd name="connsiteY1" fmla="*/ 0 h 4042677"/>
              <a:gd name="connsiteX2" fmla="*/ 2833991 w 5015417"/>
              <a:gd name="connsiteY2" fmla="*/ 203644 h 4042677"/>
              <a:gd name="connsiteX3" fmla="*/ 3156763 w 5015417"/>
              <a:gd name="connsiteY3" fmla="*/ 637374 h 4042677"/>
              <a:gd name="connsiteX4" fmla="*/ 5006913 w 5015417"/>
              <a:gd name="connsiteY4" fmla="*/ 1503564 h 4042677"/>
              <a:gd name="connsiteX5" fmla="*/ 5015417 w 5015417"/>
              <a:gd name="connsiteY5" fmla="*/ 1503543 h 4042677"/>
              <a:gd name="connsiteX6" fmla="*/ 5015417 w 5015417"/>
              <a:gd name="connsiteY6" fmla="*/ 3263361 h 4042677"/>
              <a:gd name="connsiteX7" fmla="*/ 4875235 w 5015417"/>
              <a:gd name="connsiteY7" fmla="*/ 3406280 h 4042677"/>
              <a:gd name="connsiteX8" fmla="*/ 4419977 w 5015417"/>
              <a:gd name="connsiteY8" fmla="*/ 3969361 h 4042677"/>
              <a:gd name="connsiteX9" fmla="*/ 4371330 w 5015417"/>
              <a:gd name="connsiteY9" fmla="*/ 4042677 h 4042677"/>
              <a:gd name="connsiteX10" fmla="*/ 4309062 w 5015417"/>
              <a:gd name="connsiteY10" fmla="*/ 4034042 h 4042677"/>
              <a:gd name="connsiteX11" fmla="*/ 1176227 w 5015417"/>
              <a:gd name="connsiteY11" fmla="*/ 2294138 h 4042677"/>
              <a:gd name="connsiteX12" fmla="*/ 55246 w 5015417"/>
              <a:gd name="connsiteY12" fmla="*/ 220181 h 404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5417" h="4042677">
                <a:moveTo>
                  <a:pt x="0" y="0"/>
                </a:moveTo>
                <a:lnTo>
                  <a:pt x="2725746" y="0"/>
                </a:lnTo>
                <a:lnTo>
                  <a:pt x="2833991" y="203644"/>
                </a:lnTo>
                <a:cubicBezTo>
                  <a:pt x="2924930" y="355909"/>
                  <a:pt x="3032483" y="501329"/>
                  <a:pt x="3156763" y="637374"/>
                </a:cubicBezTo>
                <a:cubicBezTo>
                  <a:pt x="3653884" y="1181556"/>
                  <a:pt x="4324515" y="1472723"/>
                  <a:pt x="5006913" y="1503564"/>
                </a:cubicBezTo>
                <a:lnTo>
                  <a:pt x="5015417" y="1503543"/>
                </a:lnTo>
                <a:lnTo>
                  <a:pt x="5015417" y="3263361"/>
                </a:lnTo>
                <a:lnTo>
                  <a:pt x="4875235" y="3406280"/>
                </a:lnTo>
                <a:cubicBezTo>
                  <a:pt x="4708516" y="3585091"/>
                  <a:pt x="4556726" y="3773348"/>
                  <a:pt x="4419977" y="3969361"/>
                </a:cubicBezTo>
                <a:lnTo>
                  <a:pt x="4371330" y="4042677"/>
                </a:lnTo>
                <a:lnTo>
                  <a:pt x="4309062" y="4034042"/>
                </a:lnTo>
                <a:cubicBezTo>
                  <a:pt x="3136171" y="3842761"/>
                  <a:pt x="2020225" y="3258041"/>
                  <a:pt x="1176227" y="2294138"/>
                </a:cubicBezTo>
                <a:cubicBezTo>
                  <a:pt x="633657" y="1674486"/>
                  <a:pt x="261259" y="964127"/>
                  <a:pt x="55246" y="2201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C9E42F4-64CE-49D3-84AA-C69E8A06D4F7}"/>
              </a:ext>
            </a:extLst>
          </p:cNvPr>
          <p:cNvSpPr/>
          <p:nvPr/>
        </p:nvSpPr>
        <p:spPr>
          <a:xfrm>
            <a:off x="10675240" y="3263360"/>
            <a:ext cx="1516761" cy="3594640"/>
          </a:xfrm>
          <a:custGeom>
            <a:avLst/>
            <a:gdLst>
              <a:gd name="connsiteX0" fmla="*/ 1516761 w 1516761"/>
              <a:gd name="connsiteY0" fmla="*/ 0 h 3594640"/>
              <a:gd name="connsiteX1" fmla="*/ 1516761 w 1516761"/>
              <a:gd name="connsiteY1" fmla="*/ 3594640 h 3594640"/>
              <a:gd name="connsiteX2" fmla="*/ 158 w 1516761"/>
              <a:gd name="connsiteY2" fmla="*/ 3594640 h 3594640"/>
              <a:gd name="connsiteX3" fmla="*/ 0 w 1516761"/>
              <a:gd name="connsiteY3" fmla="*/ 3553413 h 3594640"/>
              <a:gd name="connsiteX4" fmla="*/ 1376578 w 1516761"/>
              <a:gd name="connsiteY4" fmla="*/ 142920 h 3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761" h="3594640">
                <a:moveTo>
                  <a:pt x="1516761" y="0"/>
                </a:moveTo>
                <a:lnTo>
                  <a:pt x="1516761" y="3594640"/>
                </a:lnTo>
                <a:lnTo>
                  <a:pt x="158" y="3594640"/>
                </a:lnTo>
                <a:lnTo>
                  <a:pt x="0" y="3553413"/>
                </a:lnTo>
                <a:cubicBezTo>
                  <a:pt x="22880" y="2318940"/>
                  <a:pt x="487412" y="1096577"/>
                  <a:pt x="1376578" y="142920"/>
                </a:cubicBezTo>
                <a:close/>
              </a:path>
            </a:pathLst>
          </a:custGeom>
          <a:solidFill>
            <a:schemeClr val="accent1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17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7D0FD0C-DF82-4109-8FDB-D8E587E87228}"/>
              </a:ext>
            </a:extLst>
          </p:cNvPr>
          <p:cNvSpPr/>
          <p:nvPr/>
        </p:nvSpPr>
        <p:spPr>
          <a:xfrm>
            <a:off x="7289806" y="5969001"/>
            <a:ext cx="4902195" cy="888998"/>
          </a:xfrm>
          <a:custGeom>
            <a:avLst/>
            <a:gdLst>
              <a:gd name="connsiteX0" fmla="*/ 3041646 w 4902195"/>
              <a:gd name="connsiteY0" fmla="*/ 0 h 888998"/>
              <a:gd name="connsiteX1" fmla="*/ 4616331 w 4902195"/>
              <a:gd name="connsiteY1" fmla="*/ 225369 h 888998"/>
              <a:gd name="connsiteX2" fmla="*/ 4902195 w 4902195"/>
              <a:gd name="connsiteY2" fmla="*/ 319772 h 888998"/>
              <a:gd name="connsiteX3" fmla="*/ 4902195 w 4902195"/>
              <a:gd name="connsiteY3" fmla="*/ 888998 h 888998"/>
              <a:gd name="connsiteX4" fmla="*/ 0 w 4902195"/>
              <a:gd name="connsiteY4" fmla="*/ 888998 h 888998"/>
              <a:gd name="connsiteX5" fmla="*/ 38279 w 4902195"/>
              <a:gd name="connsiteY5" fmla="*/ 863992 h 888998"/>
              <a:gd name="connsiteX6" fmla="*/ 3041646 w 4902195"/>
              <a:gd name="connsiteY6" fmla="*/ 0 h 88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2195" h="888998">
                <a:moveTo>
                  <a:pt x="3041646" y="0"/>
                </a:moveTo>
                <a:cubicBezTo>
                  <a:pt x="3585376" y="0"/>
                  <a:pt x="4113020" y="78247"/>
                  <a:pt x="4616331" y="225369"/>
                </a:cubicBezTo>
                <a:lnTo>
                  <a:pt x="4902195" y="319772"/>
                </a:lnTo>
                <a:lnTo>
                  <a:pt x="4902195" y="888998"/>
                </a:lnTo>
                <a:lnTo>
                  <a:pt x="0" y="888998"/>
                </a:lnTo>
                <a:lnTo>
                  <a:pt x="38279" y="863992"/>
                </a:lnTo>
                <a:cubicBezTo>
                  <a:pt x="931070" y="312986"/>
                  <a:pt x="1954186" y="0"/>
                  <a:pt x="30416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39" y="6453983"/>
            <a:ext cx="5680711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7EC516-8707-44F6-96A6-6B77AB6BE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699759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8F3C9E-90B1-40A5-A6E1-E7B90298CA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581022"/>
            <a:ext cx="5694364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3832-022E-45CB-A873-1EF358CF1E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087" y="1314181"/>
            <a:ext cx="5694364" cy="365125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CCFCC03-085B-43FC-A216-A54EC138D2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610" y="1779586"/>
            <a:ext cx="5694363" cy="459740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C523FD2-32AB-4C7F-99A8-DC4202E972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15528" y="1"/>
            <a:ext cx="3676472" cy="6288773"/>
          </a:xfrm>
          <a:custGeom>
            <a:avLst/>
            <a:gdLst>
              <a:gd name="connsiteX0" fmla="*/ 1283726 w 3676472"/>
              <a:gd name="connsiteY0" fmla="*/ 0 h 6288773"/>
              <a:gd name="connsiteX1" fmla="*/ 3676472 w 3676472"/>
              <a:gd name="connsiteY1" fmla="*/ 0 h 6288773"/>
              <a:gd name="connsiteX2" fmla="*/ 3676472 w 3676472"/>
              <a:gd name="connsiteY2" fmla="*/ 1275428 h 6288773"/>
              <a:gd name="connsiteX3" fmla="*/ 3673327 w 3676472"/>
              <a:gd name="connsiteY3" fmla="*/ 1277353 h 6288773"/>
              <a:gd name="connsiteX4" fmla="*/ 3361339 w 3676472"/>
              <a:gd name="connsiteY4" fmla="*/ 1521346 h 6288773"/>
              <a:gd name="connsiteX5" fmla="*/ 3195969 w 3676472"/>
              <a:gd name="connsiteY5" fmla="*/ 5180301 h 6288773"/>
              <a:gd name="connsiteX6" fmla="*/ 3586858 w 3676472"/>
              <a:gd name="connsiteY6" fmla="*/ 5530180 h 6288773"/>
              <a:gd name="connsiteX7" fmla="*/ 3676472 w 3676472"/>
              <a:gd name="connsiteY7" fmla="*/ 5588750 h 6288773"/>
              <a:gd name="connsiteX8" fmla="*/ 3676472 w 3676472"/>
              <a:gd name="connsiteY8" fmla="*/ 6288773 h 6288773"/>
              <a:gd name="connsiteX9" fmla="*/ 3390608 w 3676472"/>
              <a:gd name="connsiteY9" fmla="*/ 6194370 h 6288773"/>
              <a:gd name="connsiteX10" fmla="*/ 1815923 w 3676472"/>
              <a:gd name="connsiteY10" fmla="*/ 5969001 h 6288773"/>
              <a:gd name="connsiteX11" fmla="*/ 1013423 w 3676472"/>
              <a:gd name="connsiteY11" fmla="*/ 6026515 h 6288773"/>
              <a:gd name="connsiteX12" fmla="*/ 750650 w 3676472"/>
              <a:gd name="connsiteY12" fmla="*/ 6074033 h 6288773"/>
              <a:gd name="connsiteX13" fmla="*/ 718199 w 3676472"/>
              <a:gd name="connsiteY13" fmla="*/ 6022151 h 6288773"/>
              <a:gd name="connsiteX14" fmla="*/ 1205301 w 3676472"/>
              <a:gd name="connsiteY14" fmla="*/ 88479 h 628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6472" h="6288773">
                <a:moveTo>
                  <a:pt x="1283726" y="0"/>
                </a:moveTo>
                <a:lnTo>
                  <a:pt x="3676472" y="0"/>
                </a:lnTo>
                <a:lnTo>
                  <a:pt x="3676472" y="1275428"/>
                </a:lnTo>
                <a:lnTo>
                  <a:pt x="3673327" y="1277353"/>
                </a:lnTo>
                <a:cubicBezTo>
                  <a:pt x="3563825" y="1350220"/>
                  <a:pt x="3459476" y="1431697"/>
                  <a:pt x="3361339" y="1521346"/>
                </a:cubicBezTo>
                <a:cubicBezTo>
                  <a:pt x="2305279" y="2486075"/>
                  <a:pt x="2231241" y="4124243"/>
                  <a:pt x="3195969" y="5180301"/>
                </a:cubicBezTo>
                <a:cubicBezTo>
                  <a:pt x="3316560" y="5312308"/>
                  <a:pt x="3447674" y="5428972"/>
                  <a:pt x="3586858" y="5530180"/>
                </a:cubicBezTo>
                <a:lnTo>
                  <a:pt x="3676472" y="5588750"/>
                </a:lnTo>
                <a:lnTo>
                  <a:pt x="3676472" y="6288773"/>
                </a:lnTo>
                <a:lnTo>
                  <a:pt x="3390608" y="6194370"/>
                </a:lnTo>
                <a:cubicBezTo>
                  <a:pt x="2887297" y="6047248"/>
                  <a:pt x="2359653" y="5969001"/>
                  <a:pt x="1815923" y="5969001"/>
                </a:cubicBezTo>
                <a:cubicBezTo>
                  <a:pt x="1544058" y="5969001"/>
                  <a:pt x="1276214" y="5988563"/>
                  <a:pt x="1013423" y="6026515"/>
                </a:cubicBezTo>
                <a:lnTo>
                  <a:pt x="750650" y="6074033"/>
                </a:lnTo>
                <a:lnTo>
                  <a:pt x="718199" y="6022151"/>
                </a:lnTo>
                <a:cubicBezTo>
                  <a:pt x="-392794" y="4152387"/>
                  <a:pt x="-202965" y="1760427"/>
                  <a:pt x="1205301" y="88479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38911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loy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 flipH="1">
            <a:off x="0" y="6108701"/>
            <a:ext cx="4724400" cy="749300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7B62D-9A2C-42BB-94FB-7107D4D7D9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5800" y="520700"/>
            <a:ext cx="4267200" cy="1257300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F413BA9-CCE2-4C04-ACC0-01313EF9E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5800" y="2008209"/>
            <a:ext cx="4267200" cy="1257300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074AF80-FB16-40E8-9B3E-08278D5C56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5800" y="3495718"/>
            <a:ext cx="4267200" cy="1257300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550E4D0-1B3C-42DB-8272-A2342624D3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5800" y="4983226"/>
            <a:ext cx="4267200" cy="1257300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F8EA81-6BA7-46D5-9298-6510B4398E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9194" y="726282"/>
            <a:ext cx="1625600" cy="514350"/>
          </a:xfrm>
        </p:spPr>
        <p:txBody>
          <a:bodyPr anchor="b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employee name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AFA6226-84D4-44CC-A769-882632025A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638" y="1204913"/>
            <a:ext cx="1635125" cy="2778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job title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8BC525F-2BFD-460B-BAD3-601018579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1757" y="2205960"/>
            <a:ext cx="1625600" cy="514350"/>
          </a:xfrm>
        </p:spPr>
        <p:txBody>
          <a:bodyPr anchor="b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employee name</a:t>
            </a:r>
            <a:endParaRPr lang="en-GB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4AC9546-B3F1-4068-9215-F0AE36A262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6201" y="2684591"/>
            <a:ext cx="1635125" cy="2778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job title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D03A230-7613-4A23-AF6A-ED41BE34F4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1757" y="3698466"/>
            <a:ext cx="1625600" cy="514350"/>
          </a:xfrm>
        </p:spPr>
        <p:txBody>
          <a:bodyPr anchor="b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employee name</a:t>
            </a:r>
            <a:endParaRPr lang="en-GB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9CB754A6-37B3-4840-8C68-CD32793A52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6201" y="4177097"/>
            <a:ext cx="1635125" cy="2778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job title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387E941-E061-4200-BD85-BF644280CF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79194" y="5183982"/>
            <a:ext cx="1625600" cy="514350"/>
          </a:xfrm>
        </p:spPr>
        <p:txBody>
          <a:bodyPr anchor="b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employee name</a:t>
            </a:r>
            <a:endParaRPr lang="en-GB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F8088AE-8342-42BD-9C23-3EE683DAE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3638" y="5662613"/>
            <a:ext cx="1635125" cy="2778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insert job title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9CE04E0-BFF2-442B-8CB1-DE1BE52B396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39823" y="483255"/>
            <a:ext cx="1276350" cy="12763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DF72EC94-D1C4-44EF-92E9-7A889CC60FE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14327" y="1956067"/>
            <a:ext cx="1276350" cy="12763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ECDFD30F-7F9C-4F79-B1FD-EACA5D7AD99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14327" y="3428879"/>
            <a:ext cx="1276350" cy="12763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0F10E640-5E12-467F-8459-84DA3591F7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539823" y="4922632"/>
            <a:ext cx="1276350" cy="12763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B7CFC30D-11B7-4014-B37C-839C1918B3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46633" y="519350"/>
            <a:ext cx="7200" cy="1260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1DB5FA0-755C-4CC0-9606-4CFD222C48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46633" y="2006859"/>
            <a:ext cx="7200" cy="1260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6BAF7F4A-0DA7-4168-8B17-3C68060A97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46633" y="3494368"/>
            <a:ext cx="7200" cy="1260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EDF51C4C-A49D-4255-890C-04A2A709479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6633" y="4981876"/>
            <a:ext cx="7200" cy="1260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80A305-62F0-422C-ACB3-01219C18B1F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5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oint &amp;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D5CC-0596-460C-B9B3-B3D2EFBB9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287" y="733004"/>
            <a:ext cx="7791448" cy="751679"/>
          </a:xfrm>
        </p:spPr>
        <p:txBody>
          <a:bodyPr/>
          <a:lstStyle>
            <a:lvl1pPr>
              <a:defRPr sz="4800" b="0">
                <a:latin typeface="+mj-lt"/>
              </a:defRPr>
            </a:lvl1pPr>
          </a:lstStyle>
          <a:p>
            <a:r>
              <a:rPr lang="en-GB" dirty="0"/>
              <a:t>Your main outtake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B3A63-F691-487C-9F52-1F0588FB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FC173B-F920-43CB-A097-39996E1BA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329" y="4148106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A958C2D-1AF3-43E3-B749-006495D1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329" y="3606769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A9319CCA-FA22-4588-9913-C766753464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1781" y="1969615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3E639A-15A9-4AFC-A5AD-4AA6EFA583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64648" y="4148106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F256502-CB9F-4CCF-AE7A-588CABC36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64648" y="3606769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D32BA33-0C79-4C8D-810B-B1368AD3102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33100" y="1969615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6FFE04F-FCA2-40E3-A1A8-0B4A8BB448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5967" y="4148106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BEAE02-692C-467B-8ED5-81B9C639D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65967" y="3606769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8FD76114-E041-4E1F-A927-A8D685C43A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4419" y="1969615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5455DF4-1EDA-4AA0-89CB-AEBC7ED8677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519508" y="0"/>
            <a:ext cx="3672492" cy="6857999"/>
          </a:xfrm>
          <a:custGeom>
            <a:avLst/>
            <a:gdLst>
              <a:gd name="connsiteX0" fmla="*/ 2845170 w 3672492"/>
              <a:gd name="connsiteY0" fmla="*/ 0 h 6857999"/>
              <a:gd name="connsiteX1" fmla="*/ 3672492 w 3672492"/>
              <a:gd name="connsiteY1" fmla="*/ 0 h 6857999"/>
              <a:gd name="connsiteX2" fmla="*/ 3672492 w 3672492"/>
              <a:gd name="connsiteY2" fmla="*/ 1282577 h 6857999"/>
              <a:gd name="connsiteX3" fmla="*/ 3535461 w 3672492"/>
              <a:gd name="connsiteY3" fmla="*/ 1378145 h 6857999"/>
              <a:gd name="connsiteX4" fmla="*/ 3361339 w 3672492"/>
              <a:gd name="connsiteY4" fmla="*/ 1523742 h 6857999"/>
              <a:gd name="connsiteX5" fmla="*/ 3195970 w 3672492"/>
              <a:gd name="connsiteY5" fmla="*/ 5182697 h 6857999"/>
              <a:gd name="connsiteX6" fmla="*/ 3586859 w 3672492"/>
              <a:gd name="connsiteY6" fmla="*/ 5532576 h 6857999"/>
              <a:gd name="connsiteX7" fmla="*/ 3672492 w 3672492"/>
              <a:gd name="connsiteY7" fmla="*/ 5588544 h 6857999"/>
              <a:gd name="connsiteX8" fmla="*/ 3672492 w 3672492"/>
              <a:gd name="connsiteY8" fmla="*/ 6857999 h 6857999"/>
              <a:gd name="connsiteX9" fmla="*/ 1337802 w 3672492"/>
              <a:gd name="connsiteY9" fmla="*/ 6857999 h 6857999"/>
              <a:gd name="connsiteX10" fmla="*/ 1274221 w 3672492"/>
              <a:gd name="connsiteY10" fmla="*/ 6790282 h 6857999"/>
              <a:gd name="connsiteX11" fmla="*/ 630476 w 3672492"/>
              <a:gd name="connsiteY11" fmla="*/ 930359 h 6857999"/>
              <a:gd name="connsiteX12" fmla="*/ 749336 w 3672492"/>
              <a:gd name="connsiteY12" fmla="*/ 725320 h 6857999"/>
              <a:gd name="connsiteX13" fmla="*/ 1076250 w 3672492"/>
              <a:gd name="connsiteY13" fmla="*/ 670843 h 6857999"/>
              <a:gd name="connsiteX14" fmla="*/ 2808550 w 3672492"/>
              <a:gd name="connsiteY14" fmla="*/ 220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2492" h="6857999">
                <a:moveTo>
                  <a:pt x="2845170" y="0"/>
                </a:moveTo>
                <a:lnTo>
                  <a:pt x="3672492" y="0"/>
                </a:lnTo>
                <a:lnTo>
                  <a:pt x="3672492" y="1282577"/>
                </a:lnTo>
                <a:lnTo>
                  <a:pt x="3535461" y="1378145"/>
                </a:lnTo>
                <a:cubicBezTo>
                  <a:pt x="3475524" y="1423955"/>
                  <a:pt x="3417417" y="1472514"/>
                  <a:pt x="3361339" y="1523742"/>
                </a:cubicBezTo>
                <a:cubicBezTo>
                  <a:pt x="2305280" y="2488470"/>
                  <a:pt x="2231241" y="4126640"/>
                  <a:pt x="3195970" y="5182697"/>
                </a:cubicBezTo>
                <a:cubicBezTo>
                  <a:pt x="3316561" y="5314704"/>
                  <a:pt x="3447675" y="5431368"/>
                  <a:pt x="3586859" y="5532576"/>
                </a:cubicBezTo>
                <a:lnTo>
                  <a:pt x="3672492" y="5588544"/>
                </a:lnTo>
                <a:lnTo>
                  <a:pt x="3672492" y="6857999"/>
                </a:lnTo>
                <a:lnTo>
                  <a:pt x="1337802" y="6857999"/>
                </a:lnTo>
                <a:lnTo>
                  <a:pt x="1274221" y="6790282"/>
                </a:lnTo>
                <a:cubicBezTo>
                  <a:pt x="-188181" y="5120120"/>
                  <a:pt x="-376500" y="2770831"/>
                  <a:pt x="630476" y="930359"/>
                </a:cubicBezTo>
                <a:lnTo>
                  <a:pt x="749336" y="725320"/>
                </a:lnTo>
                <a:lnTo>
                  <a:pt x="1076250" y="670843"/>
                </a:lnTo>
                <a:cubicBezTo>
                  <a:pt x="1692115" y="547305"/>
                  <a:pt x="2274686" y="325661"/>
                  <a:pt x="2808550" y="220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D922-24C8-4357-8A3C-D9C42B60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A65EA2-2D19-4354-8946-42BAC22E0454}"/>
              </a:ext>
            </a:extLst>
          </p:cNvPr>
          <p:cNvSpPr/>
          <p:nvPr/>
        </p:nvSpPr>
        <p:spPr>
          <a:xfrm rot="10800000">
            <a:off x="5544457" y="-4"/>
            <a:ext cx="5820228" cy="783773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30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CF1860D-89E9-4443-BDCB-9276B41B438C}"/>
              </a:ext>
            </a:extLst>
          </p:cNvPr>
          <p:cNvSpPr/>
          <p:nvPr/>
        </p:nvSpPr>
        <p:spPr>
          <a:xfrm>
            <a:off x="8520398" y="0"/>
            <a:ext cx="3671602" cy="6857999"/>
          </a:xfrm>
          <a:custGeom>
            <a:avLst/>
            <a:gdLst>
              <a:gd name="connsiteX0" fmla="*/ 1289484 w 3671602"/>
              <a:gd name="connsiteY0" fmla="*/ 0 h 6857999"/>
              <a:gd name="connsiteX1" fmla="*/ 3671602 w 3671602"/>
              <a:gd name="connsiteY1" fmla="*/ 0 h 6857999"/>
              <a:gd name="connsiteX2" fmla="*/ 3671602 w 3671602"/>
              <a:gd name="connsiteY2" fmla="*/ 1282578 h 6857999"/>
              <a:gd name="connsiteX3" fmla="*/ 3534572 w 3671602"/>
              <a:gd name="connsiteY3" fmla="*/ 1378145 h 6857999"/>
              <a:gd name="connsiteX4" fmla="*/ 3360450 w 3671602"/>
              <a:gd name="connsiteY4" fmla="*/ 1523742 h 6857999"/>
              <a:gd name="connsiteX5" fmla="*/ 3195081 w 3671602"/>
              <a:gd name="connsiteY5" fmla="*/ 5182697 h 6857999"/>
              <a:gd name="connsiteX6" fmla="*/ 3585970 w 3671602"/>
              <a:gd name="connsiteY6" fmla="*/ 5532576 h 6857999"/>
              <a:gd name="connsiteX7" fmla="*/ 3671602 w 3671602"/>
              <a:gd name="connsiteY7" fmla="*/ 5588544 h 6857999"/>
              <a:gd name="connsiteX8" fmla="*/ 3671602 w 3671602"/>
              <a:gd name="connsiteY8" fmla="*/ 6857999 h 6857999"/>
              <a:gd name="connsiteX9" fmla="*/ 1336913 w 3671602"/>
              <a:gd name="connsiteY9" fmla="*/ 6857999 h 6857999"/>
              <a:gd name="connsiteX10" fmla="*/ 1273332 w 3671602"/>
              <a:gd name="connsiteY10" fmla="*/ 6790282 h 6857999"/>
              <a:gd name="connsiteX11" fmla="*/ 1103954 w 3671602"/>
              <a:gd name="connsiteY11" fmla="*/ 6586679 h 6857999"/>
              <a:gd name="connsiteX12" fmla="*/ 1042161 w 3671602"/>
              <a:gd name="connsiteY12" fmla="*/ 6504249 h 6857999"/>
              <a:gd name="connsiteX13" fmla="*/ 1014043 w 3671602"/>
              <a:gd name="connsiteY13" fmla="*/ 6469458 h 6857999"/>
              <a:gd name="connsiteX14" fmla="*/ 992387 w 3671602"/>
              <a:gd name="connsiteY14" fmla="*/ 6437854 h 6857999"/>
              <a:gd name="connsiteX15" fmla="*/ 946778 w 3671602"/>
              <a:gd name="connsiteY15" fmla="*/ 6377012 h 6857999"/>
              <a:gd name="connsiteX16" fmla="*/ 801772 w 3671602"/>
              <a:gd name="connsiteY16" fmla="*/ 6161738 h 6857999"/>
              <a:gd name="connsiteX17" fmla="*/ 791380 w 3671602"/>
              <a:gd name="connsiteY17" fmla="*/ 6144499 h 6857999"/>
              <a:gd name="connsiteX18" fmla="*/ 784500 w 3671602"/>
              <a:gd name="connsiteY18" fmla="*/ 6134458 h 6857999"/>
              <a:gd name="connsiteX19" fmla="*/ 767104 w 3671602"/>
              <a:gd name="connsiteY19" fmla="*/ 6104225 h 6857999"/>
              <a:gd name="connsiteX20" fmla="*/ 668906 w 3671602"/>
              <a:gd name="connsiteY20" fmla="*/ 5941313 h 6857999"/>
              <a:gd name="connsiteX21" fmla="*/ 607539 w 3671602"/>
              <a:gd name="connsiteY21" fmla="*/ 5826909 h 6857999"/>
              <a:gd name="connsiteX22" fmla="*/ 584588 w 3671602"/>
              <a:gd name="connsiteY22" fmla="*/ 5787020 h 6857999"/>
              <a:gd name="connsiteX23" fmla="*/ 572380 w 3671602"/>
              <a:gd name="connsiteY23" fmla="*/ 5761363 h 6857999"/>
              <a:gd name="connsiteX24" fmla="*/ 548151 w 3671602"/>
              <a:gd name="connsiteY24" fmla="*/ 5716193 h 6857999"/>
              <a:gd name="connsiteX25" fmla="*/ 439475 w 3671602"/>
              <a:gd name="connsiteY25" fmla="*/ 5486834 h 6857999"/>
              <a:gd name="connsiteX26" fmla="*/ 424029 w 3671602"/>
              <a:gd name="connsiteY26" fmla="*/ 5449564 h 6857999"/>
              <a:gd name="connsiteX27" fmla="*/ 414190 w 3671602"/>
              <a:gd name="connsiteY27" fmla="*/ 5428886 h 6857999"/>
              <a:gd name="connsiteX28" fmla="*/ 398141 w 3671602"/>
              <a:gd name="connsiteY28" fmla="*/ 5387102 h 6857999"/>
              <a:gd name="connsiteX29" fmla="*/ 342849 w 3671602"/>
              <a:gd name="connsiteY29" fmla="*/ 5253693 h 6857999"/>
              <a:gd name="connsiteX30" fmla="*/ 287760 w 3671602"/>
              <a:gd name="connsiteY30" fmla="*/ 5099723 h 6857999"/>
              <a:gd name="connsiteX31" fmla="*/ 273192 w 3671602"/>
              <a:gd name="connsiteY31" fmla="*/ 5061796 h 6857999"/>
              <a:gd name="connsiteX32" fmla="*/ 268175 w 3671602"/>
              <a:gd name="connsiteY32" fmla="*/ 5044984 h 6857999"/>
              <a:gd name="connsiteX33" fmla="*/ 258243 w 3671602"/>
              <a:gd name="connsiteY33" fmla="*/ 5017225 h 6857999"/>
              <a:gd name="connsiteX34" fmla="*/ 185626 w 3671602"/>
              <a:gd name="connsiteY34" fmla="*/ 4777887 h 6857999"/>
              <a:gd name="connsiteX35" fmla="*/ 170675 w 3671602"/>
              <a:gd name="connsiteY35" fmla="*/ 4718302 h 6857999"/>
              <a:gd name="connsiteX36" fmla="*/ 161479 w 3671602"/>
              <a:gd name="connsiteY36" fmla="*/ 4687489 h 6857999"/>
              <a:gd name="connsiteX37" fmla="*/ 151992 w 3671602"/>
              <a:gd name="connsiteY37" fmla="*/ 4643842 h 6857999"/>
              <a:gd name="connsiteX38" fmla="*/ 124967 w 3671602"/>
              <a:gd name="connsiteY38" fmla="*/ 4536135 h 6857999"/>
              <a:gd name="connsiteX39" fmla="*/ 83417 w 3671602"/>
              <a:gd name="connsiteY39" fmla="*/ 4328332 h 6857999"/>
              <a:gd name="connsiteX40" fmla="*/ 78934 w 3671602"/>
              <a:gd name="connsiteY40" fmla="*/ 4307706 h 6857999"/>
              <a:gd name="connsiteX41" fmla="*/ 78106 w 3671602"/>
              <a:gd name="connsiteY41" fmla="*/ 4301772 h 6857999"/>
              <a:gd name="connsiteX42" fmla="*/ 76237 w 3671602"/>
              <a:gd name="connsiteY42" fmla="*/ 4292425 h 6857999"/>
              <a:gd name="connsiteX43" fmla="*/ 39406 w 3671602"/>
              <a:gd name="connsiteY43" fmla="*/ 4047213 h 6857999"/>
              <a:gd name="connsiteX44" fmla="*/ 30905 w 3671602"/>
              <a:gd name="connsiteY44" fmla="*/ 3963347 h 6857999"/>
              <a:gd name="connsiteX45" fmla="*/ 25443 w 3671602"/>
              <a:gd name="connsiteY45" fmla="*/ 3924187 h 6857999"/>
              <a:gd name="connsiteX46" fmla="*/ 22921 w 3671602"/>
              <a:gd name="connsiteY46" fmla="*/ 3884587 h 6857999"/>
              <a:gd name="connsiteX47" fmla="*/ 14443 w 3671602"/>
              <a:gd name="connsiteY47" fmla="*/ 3800955 h 6857999"/>
              <a:gd name="connsiteX48" fmla="*/ 1318 w 3671602"/>
              <a:gd name="connsiteY48" fmla="*/ 3554109 h 6857999"/>
              <a:gd name="connsiteX49" fmla="*/ 1267 w 3671602"/>
              <a:gd name="connsiteY49" fmla="*/ 3544596 h 6857999"/>
              <a:gd name="connsiteX50" fmla="*/ 890 w 3671602"/>
              <a:gd name="connsiteY50" fmla="*/ 3538672 h 6857999"/>
              <a:gd name="connsiteX51" fmla="*/ 1123 w 3671602"/>
              <a:gd name="connsiteY51" fmla="*/ 3517596 h 6857999"/>
              <a:gd name="connsiteX52" fmla="*/ 0 w 3671602"/>
              <a:gd name="connsiteY52" fmla="*/ 3307129 h 6857999"/>
              <a:gd name="connsiteX53" fmla="*/ 4671 w 3671602"/>
              <a:gd name="connsiteY53" fmla="*/ 3196973 h 6857999"/>
              <a:gd name="connsiteX54" fmla="*/ 5159 w 3671602"/>
              <a:gd name="connsiteY54" fmla="*/ 3152903 h 6857999"/>
              <a:gd name="connsiteX55" fmla="*/ 7889 w 3671602"/>
              <a:gd name="connsiteY55" fmla="*/ 3121083 h 6857999"/>
              <a:gd name="connsiteX56" fmla="*/ 10460 w 3671602"/>
              <a:gd name="connsiteY56" fmla="*/ 3060473 h 6857999"/>
              <a:gd name="connsiteX57" fmla="*/ 32666 w 3671602"/>
              <a:gd name="connsiteY57" fmla="*/ 2814595 h 6857999"/>
              <a:gd name="connsiteX58" fmla="*/ 36664 w 3671602"/>
              <a:gd name="connsiteY58" fmla="*/ 2785769 h 6857999"/>
              <a:gd name="connsiteX59" fmla="*/ 38136 w 3671602"/>
              <a:gd name="connsiteY59" fmla="*/ 2768616 h 6857999"/>
              <a:gd name="connsiteX60" fmla="*/ 44530 w 3671602"/>
              <a:gd name="connsiteY60" fmla="*/ 2729037 h 6857999"/>
              <a:gd name="connsiteX61" fmla="*/ 66590 w 3671602"/>
              <a:gd name="connsiteY61" fmla="*/ 2569952 h 6857999"/>
              <a:gd name="connsiteX62" fmla="*/ 92736 w 3671602"/>
              <a:gd name="connsiteY62" fmla="*/ 2430683 h 6857999"/>
              <a:gd name="connsiteX63" fmla="*/ 99704 w 3671602"/>
              <a:gd name="connsiteY63" fmla="*/ 2387554 h 6857999"/>
              <a:gd name="connsiteX64" fmla="*/ 104931 w 3671602"/>
              <a:gd name="connsiteY64" fmla="*/ 2365722 h 6857999"/>
              <a:gd name="connsiteX65" fmla="*/ 112201 w 3671602"/>
              <a:gd name="connsiteY65" fmla="*/ 2327000 h 6857999"/>
              <a:gd name="connsiteX66" fmla="*/ 169467 w 3671602"/>
              <a:gd name="connsiteY66" fmla="*/ 2086196 h 6857999"/>
              <a:gd name="connsiteX67" fmla="*/ 183333 w 3671602"/>
              <a:gd name="connsiteY67" fmla="*/ 2038253 h 6857999"/>
              <a:gd name="connsiteX68" fmla="*/ 189749 w 3671602"/>
              <a:gd name="connsiteY68" fmla="*/ 2011458 h 6857999"/>
              <a:gd name="connsiteX69" fmla="*/ 203407 w 3671602"/>
              <a:gd name="connsiteY69" fmla="*/ 1968849 h 6857999"/>
              <a:gd name="connsiteX70" fmla="*/ 238360 w 3671602"/>
              <a:gd name="connsiteY70" fmla="*/ 1847996 h 6857999"/>
              <a:gd name="connsiteX71" fmla="*/ 297907 w 3671602"/>
              <a:gd name="connsiteY71" fmla="*/ 1674034 h 6857999"/>
              <a:gd name="connsiteX72" fmla="*/ 308154 w 3671602"/>
              <a:gd name="connsiteY72" fmla="*/ 1642067 h 6857999"/>
              <a:gd name="connsiteX73" fmla="*/ 312571 w 3671602"/>
              <a:gd name="connsiteY73" fmla="*/ 1631197 h 6857999"/>
              <a:gd name="connsiteX74" fmla="*/ 318849 w 3671602"/>
              <a:gd name="connsiteY74" fmla="*/ 1612856 h 6857999"/>
              <a:gd name="connsiteX75" fmla="*/ 410903 w 3671602"/>
              <a:gd name="connsiteY75" fmla="*/ 1381232 h 6857999"/>
              <a:gd name="connsiteX76" fmla="*/ 441034 w 3671602"/>
              <a:gd name="connsiteY76" fmla="*/ 1315016 h 6857999"/>
              <a:gd name="connsiteX77" fmla="*/ 454806 w 3671602"/>
              <a:gd name="connsiteY77" fmla="*/ 1281120 h 6857999"/>
              <a:gd name="connsiteX78" fmla="*/ 473837 w 3671602"/>
              <a:gd name="connsiteY78" fmla="*/ 1242926 h 6857999"/>
              <a:gd name="connsiteX79" fmla="*/ 514492 w 3671602"/>
              <a:gd name="connsiteY79" fmla="*/ 1153581 h 6857999"/>
              <a:gd name="connsiteX80" fmla="*/ 1043599 w 3671602"/>
              <a:gd name="connsiteY80" fmla="*/ 29182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71602" h="6857999">
                <a:moveTo>
                  <a:pt x="1289484" y="0"/>
                </a:moveTo>
                <a:lnTo>
                  <a:pt x="3671602" y="0"/>
                </a:lnTo>
                <a:lnTo>
                  <a:pt x="3671602" y="1282578"/>
                </a:lnTo>
                <a:lnTo>
                  <a:pt x="3534572" y="1378145"/>
                </a:lnTo>
                <a:cubicBezTo>
                  <a:pt x="3474635" y="1423955"/>
                  <a:pt x="3416528" y="1472514"/>
                  <a:pt x="3360450" y="1523742"/>
                </a:cubicBezTo>
                <a:cubicBezTo>
                  <a:pt x="2304391" y="2488470"/>
                  <a:pt x="2230352" y="4126640"/>
                  <a:pt x="3195081" y="5182697"/>
                </a:cubicBezTo>
                <a:cubicBezTo>
                  <a:pt x="3315672" y="5314704"/>
                  <a:pt x="3446786" y="5431368"/>
                  <a:pt x="3585970" y="5532576"/>
                </a:cubicBezTo>
                <a:lnTo>
                  <a:pt x="3671602" y="5588544"/>
                </a:lnTo>
                <a:lnTo>
                  <a:pt x="3671602" y="6857999"/>
                </a:lnTo>
                <a:lnTo>
                  <a:pt x="1336913" y="6857999"/>
                </a:lnTo>
                <a:lnTo>
                  <a:pt x="1273332" y="6790282"/>
                </a:lnTo>
                <a:cubicBezTo>
                  <a:pt x="1214836" y="6723476"/>
                  <a:pt x="1158378" y="6655583"/>
                  <a:pt x="1103954" y="6586679"/>
                </a:cubicBezTo>
                <a:lnTo>
                  <a:pt x="1042161" y="6504249"/>
                </a:lnTo>
                <a:lnTo>
                  <a:pt x="1014043" y="6469458"/>
                </a:lnTo>
                <a:lnTo>
                  <a:pt x="992387" y="6437854"/>
                </a:lnTo>
                <a:lnTo>
                  <a:pt x="946778" y="6377012"/>
                </a:lnTo>
                <a:cubicBezTo>
                  <a:pt x="896416" y="6306163"/>
                  <a:pt x="848082" y="6234380"/>
                  <a:pt x="801772" y="6161738"/>
                </a:cubicBezTo>
                <a:lnTo>
                  <a:pt x="791380" y="6144499"/>
                </a:lnTo>
                <a:lnTo>
                  <a:pt x="784500" y="6134458"/>
                </a:lnTo>
                <a:lnTo>
                  <a:pt x="767104" y="6104225"/>
                </a:lnTo>
                <a:lnTo>
                  <a:pt x="668906" y="5941313"/>
                </a:lnTo>
                <a:lnTo>
                  <a:pt x="607539" y="5826909"/>
                </a:lnTo>
                <a:lnTo>
                  <a:pt x="584588" y="5787020"/>
                </a:lnTo>
                <a:lnTo>
                  <a:pt x="572380" y="5761363"/>
                </a:lnTo>
                <a:lnTo>
                  <a:pt x="548151" y="5716193"/>
                </a:lnTo>
                <a:cubicBezTo>
                  <a:pt x="509914" y="5640421"/>
                  <a:pt x="473690" y="5563943"/>
                  <a:pt x="439475" y="5486834"/>
                </a:cubicBezTo>
                <a:lnTo>
                  <a:pt x="424029" y="5449564"/>
                </a:lnTo>
                <a:lnTo>
                  <a:pt x="414190" y="5428886"/>
                </a:lnTo>
                <a:lnTo>
                  <a:pt x="398141" y="5387102"/>
                </a:lnTo>
                <a:lnTo>
                  <a:pt x="342849" y="5253693"/>
                </a:lnTo>
                <a:lnTo>
                  <a:pt x="287760" y="5099723"/>
                </a:lnTo>
                <a:lnTo>
                  <a:pt x="273192" y="5061796"/>
                </a:lnTo>
                <a:lnTo>
                  <a:pt x="268175" y="5044984"/>
                </a:lnTo>
                <a:lnTo>
                  <a:pt x="258243" y="5017225"/>
                </a:lnTo>
                <a:cubicBezTo>
                  <a:pt x="232041" y="4937899"/>
                  <a:pt x="207837" y="4858094"/>
                  <a:pt x="185626" y="4777887"/>
                </a:cubicBezTo>
                <a:lnTo>
                  <a:pt x="170675" y="4718302"/>
                </a:lnTo>
                <a:lnTo>
                  <a:pt x="161479" y="4687489"/>
                </a:lnTo>
                <a:lnTo>
                  <a:pt x="151992" y="4643842"/>
                </a:lnTo>
                <a:lnTo>
                  <a:pt x="124967" y="4536135"/>
                </a:lnTo>
                <a:lnTo>
                  <a:pt x="83417" y="4328332"/>
                </a:lnTo>
                <a:lnTo>
                  <a:pt x="78934" y="4307706"/>
                </a:lnTo>
                <a:lnTo>
                  <a:pt x="78106" y="4301772"/>
                </a:lnTo>
                <a:lnTo>
                  <a:pt x="76237" y="4292425"/>
                </a:lnTo>
                <a:cubicBezTo>
                  <a:pt x="61979" y="4210912"/>
                  <a:pt x="49704" y="4129150"/>
                  <a:pt x="39406" y="4047213"/>
                </a:cubicBezTo>
                <a:lnTo>
                  <a:pt x="30905" y="3963347"/>
                </a:lnTo>
                <a:lnTo>
                  <a:pt x="25443" y="3924187"/>
                </a:lnTo>
                <a:lnTo>
                  <a:pt x="22921" y="3884587"/>
                </a:lnTo>
                <a:lnTo>
                  <a:pt x="14443" y="3800955"/>
                </a:lnTo>
                <a:cubicBezTo>
                  <a:pt x="8097" y="3718746"/>
                  <a:pt x="3723" y="3636438"/>
                  <a:pt x="1318" y="3554109"/>
                </a:cubicBezTo>
                <a:lnTo>
                  <a:pt x="1267" y="3544596"/>
                </a:lnTo>
                <a:lnTo>
                  <a:pt x="890" y="3538672"/>
                </a:lnTo>
                <a:lnTo>
                  <a:pt x="1123" y="3517596"/>
                </a:lnTo>
                <a:lnTo>
                  <a:pt x="0" y="3307129"/>
                </a:lnTo>
                <a:lnTo>
                  <a:pt x="4671" y="3196973"/>
                </a:lnTo>
                <a:lnTo>
                  <a:pt x="5159" y="3152903"/>
                </a:lnTo>
                <a:lnTo>
                  <a:pt x="7889" y="3121083"/>
                </a:lnTo>
                <a:lnTo>
                  <a:pt x="10460" y="3060473"/>
                </a:lnTo>
                <a:cubicBezTo>
                  <a:pt x="15906" y="2978357"/>
                  <a:pt x="23310" y="2896372"/>
                  <a:pt x="32666" y="2814595"/>
                </a:cubicBezTo>
                <a:lnTo>
                  <a:pt x="36664" y="2785769"/>
                </a:lnTo>
                <a:lnTo>
                  <a:pt x="38136" y="2768616"/>
                </a:lnTo>
                <a:lnTo>
                  <a:pt x="44530" y="2729037"/>
                </a:lnTo>
                <a:lnTo>
                  <a:pt x="66590" y="2569952"/>
                </a:lnTo>
                <a:lnTo>
                  <a:pt x="92736" y="2430683"/>
                </a:lnTo>
                <a:lnTo>
                  <a:pt x="99704" y="2387554"/>
                </a:lnTo>
                <a:lnTo>
                  <a:pt x="104931" y="2365722"/>
                </a:lnTo>
                <a:lnTo>
                  <a:pt x="112201" y="2327000"/>
                </a:lnTo>
                <a:cubicBezTo>
                  <a:pt x="129348" y="2246348"/>
                  <a:pt x="148439" y="2166055"/>
                  <a:pt x="169467" y="2086196"/>
                </a:cubicBezTo>
                <a:lnTo>
                  <a:pt x="183333" y="2038253"/>
                </a:lnTo>
                <a:lnTo>
                  <a:pt x="189749" y="2011458"/>
                </a:lnTo>
                <a:lnTo>
                  <a:pt x="203407" y="1968849"/>
                </a:lnTo>
                <a:lnTo>
                  <a:pt x="238360" y="1847996"/>
                </a:lnTo>
                <a:lnTo>
                  <a:pt x="297907" y="1674034"/>
                </a:lnTo>
                <a:lnTo>
                  <a:pt x="308154" y="1642067"/>
                </a:lnTo>
                <a:lnTo>
                  <a:pt x="312571" y="1631197"/>
                </a:lnTo>
                <a:lnTo>
                  <a:pt x="318849" y="1612856"/>
                </a:lnTo>
                <a:cubicBezTo>
                  <a:pt x="347607" y="1535037"/>
                  <a:pt x="378294" y="1457804"/>
                  <a:pt x="410903" y="1381232"/>
                </a:cubicBezTo>
                <a:lnTo>
                  <a:pt x="441034" y="1315016"/>
                </a:lnTo>
                <a:lnTo>
                  <a:pt x="454806" y="1281120"/>
                </a:lnTo>
                <a:lnTo>
                  <a:pt x="473837" y="1242926"/>
                </a:lnTo>
                <a:lnTo>
                  <a:pt x="514492" y="1153581"/>
                </a:lnTo>
                <a:cubicBezTo>
                  <a:pt x="660289" y="852897"/>
                  <a:pt x="836765" y="564022"/>
                  <a:pt x="1043599" y="291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E2612D-7BB6-4D1A-A8CA-0D787E8A3FDD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1D5CC-0596-460C-B9B3-B3D2EFBB9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11" y="540732"/>
            <a:ext cx="7791448" cy="751679"/>
          </a:xfrm>
        </p:spPr>
        <p:txBody>
          <a:bodyPr/>
          <a:lstStyle>
            <a:lvl1pPr>
              <a:defRPr sz="4800" b="0">
                <a:latin typeface="+mj-lt"/>
              </a:defRPr>
            </a:lvl1pPr>
          </a:lstStyle>
          <a:p>
            <a:r>
              <a:rPr lang="en-GB" dirty="0"/>
              <a:t>Your main outtake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B3A63-F691-487C-9F52-1F0588FB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FC173B-F920-43CB-A097-39996E1BA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953" y="3955834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A958C2D-1AF3-43E3-B749-006495D1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953" y="3414497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A9319CCA-FA22-4588-9913-C766753464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0405" y="1777343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3E639A-15A9-4AFC-A5AD-4AA6EFA583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3272" y="3955834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F256502-CB9F-4CCF-AE7A-588CABC36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33272" y="3414497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D32BA33-0C79-4C8D-810B-B1368AD3102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01724" y="1777343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6FFE04F-FCA2-40E3-A1A8-0B4A8BB448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34591" y="3955834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BEAE02-692C-467B-8ED5-81B9C639D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34591" y="3414497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8FD76114-E041-4E1F-A927-A8D685C43A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03043" y="1777343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D922-24C8-4357-8A3C-D9C42B60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57E93F-6318-4437-8B32-BD5E0287CD1B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53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8C9476-678C-4DC9-B684-7A4C616E35BF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DE29CC4-2C00-40E6-BC98-BD4FC9E863E7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1D5CC-0596-460C-B9B3-B3D2EFBB9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648" y="603485"/>
            <a:ext cx="7791448" cy="751679"/>
          </a:xfrm>
        </p:spPr>
        <p:txBody>
          <a:bodyPr/>
          <a:lstStyle>
            <a:lvl1pPr>
              <a:defRPr sz="4800" b="0">
                <a:latin typeface="+mj-lt"/>
              </a:defRPr>
            </a:lvl1pPr>
          </a:lstStyle>
          <a:p>
            <a:r>
              <a:rPr lang="en-GB" dirty="0"/>
              <a:t>Your main outtake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B3A63-F691-487C-9F52-1F0588FB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FC173B-F920-43CB-A097-39996E1BA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690" y="4018587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A958C2D-1AF3-43E3-B749-006495D1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90" y="3477250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A9319CCA-FA22-4588-9913-C766753464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84142" y="1840096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3E639A-15A9-4AFC-A5AD-4AA6EFA583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7009" y="4018587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F256502-CB9F-4CCF-AE7A-588CABC36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7009" y="3477250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D32BA33-0C79-4C8D-810B-B1368AD3102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5461" y="1840096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6FFE04F-FCA2-40E3-A1A8-0B4A8BB448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18328" y="4018587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BEAE02-692C-467B-8ED5-81B9C639D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18328" y="3477250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8FD76114-E041-4E1F-A927-A8D685C43A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86780" y="1840096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D922-24C8-4357-8A3C-D9C42B60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014FE1-6B26-44C2-BE91-010D9907738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03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122C9C-6F43-4747-BED0-715757337112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285B1C-7B07-4BF9-BF35-BE525A6D1CCC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1D5CC-0596-460C-B9B3-B3D2EFBB9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648" y="576591"/>
            <a:ext cx="7791448" cy="751679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Your main outtake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B3A63-F691-487C-9F52-1F0588FB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FC173B-F920-43CB-A097-39996E1BA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690" y="3991693"/>
            <a:ext cx="2256631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6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A958C2D-1AF3-43E3-B749-006495D1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90" y="3450356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A9319CCA-FA22-4588-9913-C766753464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84142" y="1813202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3E639A-15A9-4AFC-A5AD-4AA6EFA583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7009" y="3991693"/>
            <a:ext cx="2256631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6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F256502-CB9F-4CCF-AE7A-588CABC36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7009" y="3450356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D32BA33-0C79-4C8D-810B-B1368AD3102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5461" y="1813202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6FFE04F-FCA2-40E3-A1A8-0B4A8BB448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18328" y="3991693"/>
            <a:ext cx="2256631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6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BEAE02-692C-467B-8ED5-81B9C639D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18328" y="3450356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8FD76114-E041-4E1F-A927-A8D685C43A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86780" y="1813202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D922-24C8-4357-8A3C-D9C42B60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3A55D68-0220-4BE2-BD81-E6A13D4AA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5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D7BA6F-984B-4B7B-9A33-DF400FC9CF46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800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7835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870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5906" y="293593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4800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8835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2870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6906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CE9AA3-CDC4-47E8-800E-F64E30EA71F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19B834F-5171-42AC-A5FD-8DA87B306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352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E2187E7-1033-4EC4-8C9F-E3E79CA3C203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6148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8508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479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001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523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7148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2368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0AA6F0-7340-4E6C-8297-B7148B167E8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98F758B-3E43-4644-98E5-21BA50331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572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374688D-D550-4A1E-8061-22D3A9929271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345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5414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9483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52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27621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8824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38608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8392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8176" y="1917826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27960" y="1917826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76C596D-34DC-4412-81F1-4B9B39D4AD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1345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76BBF1-DEE7-4AF6-8883-2E92BC6D8B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25414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688A78-2A82-480E-9648-6377550DE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9483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A99B3F8-402D-4539-8342-75CE67B33E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93552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0A321D3-612B-4921-86C0-700EF63202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7621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7E89160-D97C-4987-8952-ED8B2C7BDF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8824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C64DC926-6874-4ED4-BC83-4FC1E0B7EB0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8608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3B1BC0F0-5E13-44D4-B3E3-60B0B989F3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68392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903688AA-2CF6-4A60-904F-5DF3A45EF1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8176" y="374935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D2F8F2-9AEC-4907-AD1D-40E7DD30D1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27960" y="374935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351E9-8419-4D5A-AFD5-E295BABCDA6E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461E285-BBD9-4A22-A661-1F7D415E7D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687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B043C06-E691-4C19-BB41-3B61EF4B4636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800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7835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870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5906" y="293593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226F47-E326-4CCF-9417-A2B5B8D36F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3800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C2C06A7-E2AC-4417-BB90-18418C52D4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67835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B13E5A-5B69-404C-B693-B07E4084E6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1870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4A18DF3-EC00-4C0D-90E6-ED225F55E2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5906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7F6BD2-63F9-41AD-BE3E-8C45E3A75CDE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5B8D47-45E0-4FA7-9092-5546FDFD1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7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792" y="1089820"/>
            <a:ext cx="5223508" cy="1399379"/>
          </a:xfrm>
        </p:spPr>
        <p:txBody>
          <a:bodyPr/>
          <a:lstStyle>
            <a:lvl1pPr>
              <a:defRPr sz="9800" b="0">
                <a:latin typeface="+mj-lt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12F9DB-8E13-4BA2-B444-69C3C2AD5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1425" y="283210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D4D2CA8-008B-4017-A429-2AE22F2CE9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1425" y="336502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6F68554-39D6-499A-89CF-5593D42A7E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1425" y="389794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AE845E9-DD3B-4C9D-BE5C-35C19554D3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1425" y="443086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0539147-ABA6-49E8-8AA4-FA9E17698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41425" y="4963779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46B740A-1EEE-48B9-9BFD-55E2E33885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0485" y="283210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6EAEC4D-4426-425E-865C-B8E0ED981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0485" y="336502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2BA75E1-6A12-4D67-8B01-AE01DA92F0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0485" y="389794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65EDA7E1-6378-413C-B854-E19B6FBF41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0485" y="443086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A1624A5-55D6-4C46-A4C6-30ACDC6063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0485" y="4963779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B43AB0A-9795-4B4F-9EDC-4D3EB0433B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0538" y="283210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00FCC8E0-A45C-4686-9FBF-FF889FD370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0538" y="336502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558BAF1-37BF-4975-A778-F70DA7BC9D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538" y="389794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57956A2-CD0C-4204-B303-D49E3E86BB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538" y="443086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4307C96-2C0F-4CF4-B700-8EAC90B386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538" y="4963779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A36865C-92CE-4414-9913-7CD7494B54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95788" y="283210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2434863-E360-4D64-A203-387BA301F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95788" y="336502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5F04716-CF61-41E3-A136-FBCEE96BFE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95788" y="389794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4F41000-E3F8-411A-AB11-77FE80C5C6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5788" y="443086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ED414316-017F-4751-B4E2-59CE873A06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5788" y="4963779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A80D1E6-94AE-421A-8248-F9323B4ACE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9554" y="285317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6EF4A7F0-BB65-48F1-B3E8-4FE33A95D7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9554" y="338609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154AAB7A-87D8-4605-93C2-BDD798B38F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09554" y="391901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ACF6E6C5-D3DC-47EA-B222-C3509BCED7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09554" y="445193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F0A5B6E7-72FA-40C0-8976-2657DA9D22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9554" y="4984854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ABA90631-0912-4007-8415-DF5EB14A7C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15388" y="285317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7BC2D571-33A4-41E4-B459-F1D95490BA8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15388" y="338609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23AA5C04-BECB-41AA-A92B-0ECD5E3214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5388" y="391901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518636DE-DDB0-4DD4-A073-9FE3311E49F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5388" y="445193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A674528C-21A2-43D1-89E8-58FD0B7F7D4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15388" y="4984854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7BD8D31-BA09-404B-BF10-D3836833A3E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176583" y="0"/>
            <a:ext cx="5015417" cy="4042677"/>
          </a:xfrm>
          <a:custGeom>
            <a:avLst/>
            <a:gdLst>
              <a:gd name="connsiteX0" fmla="*/ 0 w 5015417"/>
              <a:gd name="connsiteY0" fmla="*/ 0 h 4042677"/>
              <a:gd name="connsiteX1" fmla="*/ 2725746 w 5015417"/>
              <a:gd name="connsiteY1" fmla="*/ 0 h 4042677"/>
              <a:gd name="connsiteX2" fmla="*/ 2833991 w 5015417"/>
              <a:gd name="connsiteY2" fmla="*/ 203644 h 4042677"/>
              <a:gd name="connsiteX3" fmla="*/ 3156763 w 5015417"/>
              <a:gd name="connsiteY3" fmla="*/ 637374 h 4042677"/>
              <a:gd name="connsiteX4" fmla="*/ 5006913 w 5015417"/>
              <a:gd name="connsiteY4" fmla="*/ 1503564 h 4042677"/>
              <a:gd name="connsiteX5" fmla="*/ 5015417 w 5015417"/>
              <a:gd name="connsiteY5" fmla="*/ 1503543 h 4042677"/>
              <a:gd name="connsiteX6" fmla="*/ 5015417 w 5015417"/>
              <a:gd name="connsiteY6" fmla="*/ 3263361 h 4042677"/>
              <a:gd name="connsiteX7" fmla="*/ 4875235 w 5015417"/>
              <a:gd name="connsiteY7" fmla="*/ 3406280 h 4042677"/>
              <a:gd name="connsiteX8" fmla="*/ 4419977 w 5015417"/>
              <a:gd name="connsiteY8" fmla="*/ 3969361 h 4042677"/>
              <a:gd name="connsiteX9" fmla="*/ 4371330 w 5015417"/>
              <a:gd name="connsiteY9" fmla="*/ 4042677 h 4042677"/>
              <a:gd name="connsiteX10" fmla="*/ 4309062 w 5015417"/>
              <a:gd name="connsiteY10" fmla="*/ 4034042 h 4042677"/>
              <a:gd name="connsiteX11" fmla="*/ 1176227 w 5015417"/>
              <a:gd name="connsiteY11" fmla="*/ 2294138 h 4042677"/>
              <a:gd name="connsiteX12" fmla="*/ 55246 w 5015417"/>
              <a:gd name="connsiteY12" fmla="*/ 220181 h 404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5417" h="4042677">
                <a:moveTo>
                  <a:pt x="0" y="0"/>
                </a:moveTo>
                <a:lnTo>
                  <a:pt x="2725746" y="0"/>
                </a:lnTo>
                <a:lnTo>
                  <a:pt x="2833991" y="203644"/>
                </a:lnTo>
                <a:cubicBezTo>
                  <a:pt x="2924930" y="355909"/>
                  <a:pt x="3032483" y="501329"/>
                  <a:pt x="3156763" y="637374"/>
                </a:cubicBezTo>
                <a:cubicBezTo>
                  <a:pt x="3653884" y="1181556"/>
                  <a:pt x="4324515" y="1472723"/>
                  <a:pt x="5006913" y="1503564"/>
                </a:cubicBezTo>
                <a:lnTo>
                  <a:pt x="5015417" y="1503543"/>
                </a:lnTo>
                <a:lnTo>
                  <a:pt x="5015417" y="3263361"/>
                </a:lnTo>
                <a:lnTo>
                  <a:pt x="4875235" y="3406280"/>
                </a:lnTo>
                <a:cubicBezTo>
                  <a:pt x="4708516" y="3585091"/>
                  <a:pt x="4556726" y="3773348"/>
                  <a:pt x="4419977" y="3969361"/>
                </a:cubicBezTo>
                <a:lnTo>
                  <a:pt x="4371330" y="4042677"/>
                </a:lnTo>
                <a:lnTo>
                  <a:pt x="4309062" y="4034042"/>
                </a:lnTo>
                <a:cubicBezTo>
                  <a:pt x="3136171" y="3842761"/>
                  <a:pt x="2020225" y="3258041"/>
                  <a:pt x="1176227" y="2294138"/>
                </a:cubicBezTo>
                <a:cubicBezTo>
                  <a:pt x="633657" y="1674486"/>
                  <a:pt x="261259" y="964127"/>
                  <a:pt x="55246" y="2201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C9E42F4-64CE-49D3-84AA-C69E8A06D4F7}"/>
              </a:ext>
            </a:extLst>
          </p:cNvPr>
          <p:cNvSpPr/>
          <p:nvPr/>
        </p:nvSpPr>
        <p:spPr>
          <a:xfrm>
            <a:off x="10675240" y="3263360"/>
            <a:ext cx="1516761" cy="3594640"/>
          </a:xfrm>
          <a:custGeom>
            <a:avLst/>
            <a:gdLst>
              <a:gd name="connsiteX0" fmla="*/ 1516761 w 1516761"/>
              <a:gd name="connsiteY0" fmla="*/ 0 h 3594640"/>
              <a:gd name="connsiteX1" fmla="*/ 1516761 w 1516761"/>
              <a:gd name="connsiteY1" fmla="*/ 3594640 h 3594640"/>
              <a:gd name="connsiteX2" fmla="*/ 158 w 1516761"/>
              <a:gd name="connsiteY2" fmla="*/ 3594640 h 3594640"/>
              <a:gd name="connsiteX3" fmla="*/ 0 w 1516761"/>
              <a:gd name="connsiteY3" fmla="*/ 3553413 h 3594640"/>
              <a:gd name="connsiteX4" fmla="*/ 1376578 w 1516761"/>
              <a:gd name="connsiteY4" fmla="*/ 142920 h 3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761" h="3594640">
                <a:moveTo>
                  <a:pt x="1516761" y="0"/>
                </a:moveTo>
                <a:lnTo>
                  <a:pt x="1516761" y="3594640"/>
                </a:lnTo>
                <a:lnTo>
                  <a:pt x="158" y="3594640"/>
                </a:lnTo>
                <a:lnTo>
                  <a:pt x="0" y="3553413"/>
                </a:lnTo>
                <a:cubicBezTo>
                  <a:pt x="22880" y="2318940"/>
                  <a:pt x="487412" y="1096577"/>
                  <a:pt x="1376578" y="142920"/>
                </a:cubicBezTo>
                <a:close/>
              </a:path>
            </a:pathLst>
          </a:custGeom>
          <a:solidFill>
            <a:schemeClr val="accent2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61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221D665-1F5C-4B3C-82B6-1D090EB596FC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6148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8508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9A76CC9-49DF-42A3-8C50-356BCE93CF9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794" y="2026763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FF29EE8-8E32-4415-8CB6-C40E43FAED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86154" y="2026763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2A686C8-D330-41CB-BA45-CF7ACEFE35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8514" y="2026763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79B43A7-D707-4FF8-8441-333A21DF91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96148" y="3865088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7D5AB52B-FB1F-4A93-B8E7-1076B42B04D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38508" y="3865088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74F551-A442-428B-92A6-D9A41B4F618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A39D3B2-FA07-4357-9419-827989C45A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77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F170D0F-4474-49F2-A0E4-696A16CB7810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3794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6154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F0E6698-C95A-4C48-B150-E9CE26BDF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28514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7C836BA-6335-478D-9737-E600A83AF3E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43793" y="2026761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81018AA8-63F4-4419-9A9A-4BCC6BAAC9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86153" y="2026761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7A762D2A-431F-4D1D-B31F-BDA3B67144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28513" y="2026761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167E784F-D279-419D-9555-ED7BF43DEA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43793" y="3865086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39533A0-EC42-43EC-A9A9-D6A949105C6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86153" y="3865086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DE527EAA-A509-4CF0-AA50-31E4D9781E5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28513" y="3865086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6FBC37-AD1E-4751-BEA7-117C523E43FF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C94E4CA-383B-46BB-9837-BCDFB2AD43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423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5DC995B-1E69-4806-B113-299E14C8DC50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FB203D5-05F2-4327-9E37-F9BBBEBCE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345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5414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9483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52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27621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76C596D-34DC-4412-81F1-4B9B39D4AD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1345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76BBF1-DEE7-4AF6-8883-2E92BC6D8B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25414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688A78-2A82-480E-9648-6377550DE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9483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A99B3F8-402D-4539-8342-75CE67B33E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93552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0A321D3-612B-4921-86C0-700EF63202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7621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528E6BB2-83AD-493A-A6F9-FFEC784D43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1345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04D9AB85-C212-47C7-9328-6DE5882A47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25414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7D1D1920-C8B0-4D83-AF1B-8EC8B58D70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59483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5F4DE73F-CB81-485E-AC67-2EECDA37E4E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93552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509C6325-83C5-4B39-9A4A-ACE9011182B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29970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E6A25020-1B13-4B7D-BF60-B0C80FA5ADF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1345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07050639-6AD9-40AD-81E8-56FAB18AD7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25414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80BE2DC3-E29E-4E47-9A0F-EFF12CA45A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59483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06D85349-FD03-4AE8-B6F9-FA8B5F9D610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93552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6394FC43-E010-46C6-9AF4-4820F1DF0D1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29970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13B079-F023-412A-B20B-8AE0689E8096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8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800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7835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870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5906" y="293593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4800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8835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2870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6906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3E796F3-91C7-45B5-B8A1-16810A533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78BB4D-2B17-4D9A-B94F-C422CDDDCE42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634A1C4-8FBF-4FEF-BEC9-23CB8ACD7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55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1AF5B58-BA1A-41BD-BAE5-99BA299F37CA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4587A5-709D-448A-B445-ED0D139F39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479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001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523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7148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2368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BD90985-32D6-4086-B746-DE6E57653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A4F316F-18A4-4855-AE5E-E9A0E2F4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6E578F0-1AF5-4614-AB6F-B13074123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6B4233C-BD4F-4E61-9129-BFC9CD3C98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E812E1-2CC2-42B1-8B5E-B906996153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96148" y="4354513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FFE8E9A-D039-4351-8BA6-1AA30AFDA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38508" y="4354513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03875A6-1A41-499D-A331-0D4603CD75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21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D94314C-6300-41B2-B7EE-21316712403D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479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001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523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479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001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C487FCB6-987E-433E-982B-8F7C79AB45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523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6EDDBD8-8A72-490C-A45F-E4120D453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514B394-D520-4345-87E7-AC1AD523D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E8988F7-4B0A-473B-B92B-6A1F950ED5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35E30C8-F499-4016-9A51-7FF3378962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A814B8E-D640-4B45-B52C-E75CECC1A6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6612D-2744-4167-8A0A-0A3F15CF1C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4379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3FECD44-643D-4A8D-88FA-53D57E3A2D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615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033323A-8163-4424-A0F5-FE0498E109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2851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4C9B7B1-0C96-4CC1-ABC3-D2D2F6481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175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3060D0C-6595-4BB0-98AF-239776DDC202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345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5414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9483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52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27621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8824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38608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8392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8176" y="1917826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27960" y="1917826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7E89160-D97C-4987-8952-ED8B2C7BDF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8824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C64DC926-6874-4ED4-BC83-4FC1E0B7EB0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8608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3B1BC0F0-5E13-44D4-B3E3-60B0B989F3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68392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903688AA-2CF6-4A60-904F-5DF3A45EF1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8176" y="374935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D2F8F2-9AEC-4907-AD1D-40E7DD30D1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27960" y="374935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E3EED869-98E0-44DB-84E9-29300D2EB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83E59BAC-80E5-4ED7-8B7E-AC9BE0A8D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9684D70-B136-489B-8F27-527011B3A6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1345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D4753329-11E7-44B4-B27A-1C68106FF0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25414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8CC4EC-16AC-46C3-AF29-FB11FC308E1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59483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80DB4A8-C777-4C8D-B366-4252BCD7AE4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93552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FFF288E-CA6F-4492-90F2-B28C2076E3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27621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9623BF2-8740-45A0-98FA-14238B9C2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49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EC1ED08-00FD-435E-9F64-260C28885C94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800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7835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870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5906" y="293593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3E796F3-91C7-45B5-B8A1-16810A533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AB00467-3DD0-418A-8391-7143C49B43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3800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4E36CA-2758-4650-873C-4FC90605DB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67835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A255D5D-3C62-45FA-A883-A0D7657FE9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1870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D13C34E-8FBA-4A57-8EA7-2FA5BBDE3E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5906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E7D4465-A741-4982-A7A5-E0F4BEE035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38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506FCD0-01DC-4432-A493-2BF60D22C96E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4587A5-709D-448A-B445-ED0D139F39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BD90985-32D6-4086-B746-DE6E57653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A4F316F-18A4-4855-AE5E-E9A0E2F4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6E578F0-1AF5-4614-AB6F-B13074123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6B4233C-BD4F-4E61-9129-BFC9CD3C98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E812E1-2CC2-42B1-8B5E-B906996153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96148" y="4354513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FFE8E9A-D039-4351-8BA6-1AA30AFDA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38508" y="4354513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F2E31FF-82B5-4410-938D-1A8B011948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4379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66C8886-68B7-4E76-8F3D-ACD3D0EAA4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615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112406ED-0522-4971-A639-EE97A87759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2851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8A7EA1A-3125-4581-8188-32AE40AC68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96148" y="3865088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4CBB5AC-189B-4DE8-8F4D-FF0BAD1BD9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38508" y="3865088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F5FDFA0-237E-46BA-88DC-9681CF925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66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oin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4DA609D-3C2B-480F-8847-9CE6811034BE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6EDDBD8-8A72-490C-A45F-E4120D453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514B394-D520-4345-87E7-AC1AD523D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E8988F7-4B0A-473B-B92B-6A1F950ED5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35E30C8-F499-4016-9A51-7FF3378962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A814B8E-D640-4B45-B52C-E75CECC1A6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6612D-2744-4167-8A0A-0A3F15CF1C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4379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3FECD44-643D-4A8D-88FA-53D57E3A2D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615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033323A-8163-4424-A0F5-FE0498E109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2851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0340957-1243-45C6-9E3F-B878DD1A384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379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D70860C-51CE-4EBA-B9EC-10C86E48080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8615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EB3471C-868D-4FDB-B04F-E78B96FF7D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2851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5B9CC459-BE4D-4985-B4E8-DC0D41758C9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43794" y="386635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8C19C6CA-B624-418B-8F0B-40979C94E10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86154" y="386635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5A4570EB-017F-4650-950B-22D566AEAB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28514" y="386635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4D207D6-E5CA-45C3-9DBE-BA8AC72336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E38047C-4D96-4734-9D6E-DBBD7B81F2F9}"/>
              </a:ext>
            </a:extLst>
          </p:cNvPr>
          <p:cNvSpPr/>
          <p:nvPr/>
        </p:nvSpPr>
        <p:spPr>
          <a:xfrm>
            <a:off x="114301" y="0"/>
            <a:ext cx="8199753" cy="6857999"/>
          </a:xfrm>
          <a:custGeom>
            <a:avLst/>
            <a:gdLst>
              <a:gd name="connsiteX0" fmla="*/ 1264691 w 8199753"/>
              <a:gd name="connsiteY0" fmla="*/ 0 h 6857999"/>
              <a:gd name="connsiteX1" fmla="*/ 6921190 w 8199753"/>
              <a:gd name="connsiteY1" fmla="*/ 0 h 6857999"/>
              <a:gd name="connsiteX2" fmla="*/ 6382761 w 8199753"/>
              <a:gd name="connsiteY2" fmla="*/ 1149882 h 6857999"/>
              <a:gd name="connsiteX3" fmla="*/ 5097154 w 8199753"/>
              <a:gd name="connsiteY3" fmla="*/ 812118 h 6857999"/>
              <a:gd name="connsiteX4" fmla="*/ 4995473 w 8199753"/>
              <a:gd name="connsiteY4" fmla="*/ 817962 h 6857999"/>
              <a:gd name="connsiteX5" fmla="*/ 3361340 w 8199753"/>
              <a:gd name="connsiteY5" fmla="*/ 1493262 h 6857999"/>
              <a:gd name="connsiteX6" fmla="*/ 3195970 w 8199753"/>
              <a:gd name="connsiteY6" fmla="*/ 5152216 h 6857999"/>
              <a:gd name="connsiteX7" fmla="*/ 6854930 w 8199753"/>
              <a:gd name="connsiteY7" fmla="*/ 5317584 h 6857999"/>
              <a:gd name="connsiteX8" fmla="*/ 8199753 w 8199753"/>
              <a:gd name="connsiteY8" fmla="*/ 6857999 h 6857999"/>
              <a:gd name="connsiteX9" fmla="*/ 1364691 w 8199753"/>
              <a:gd name="connsiteY9" fmla="*/ 6857999 h 6857999"/>
              <a:gd name="connsiteX10" fmla="*/ 1274222 w 8199753"/>
              <a:gd name="connsiteY10" fmla="*/ 6759801 h 6857999"/>
              <a:gd name="connsiteX11" fmla="*/ 1044489 w 8199753"/>
              <a:gd name="connsiteY11" fmla="*/ 2613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99753" h="6857999">
                <a:moveTo>
                  <a:pt x="1264691" y="0"/>
                </a:moveTo>
                <a:lnTo>
                  <a:pt x="6921190" y="0"/>
                </a:lnTo>
                <a:lnTo>
                  <a:pt x="6382761" y="1149882"/>
                </a:lnTo>
                <a:cubicBezTo>
                  <a:pt x="5991237" y="926557"/>
                  <a:pt x="5547886" y="810076"/>
                  <a:pt x="5097154" y="812118"/>
                </a:cubicBezTo>
                <a:cubicBezTo>
                  <a:pt x="5063260" y="812118"/>
                  <a:pt x="5029367" y="817962"/>
                  <a:pt x="4995473" y="817962"/>
                </a:cubicBezTo>
                <a:cubicBezTo>
                  <a:pt x="4388409" y="844394"/>
                  <a:pt x="3809965" y="1083434"/>
                  <a:pt x="3361340" y="1493262"/>
                </a:cubicBezTo>
                <a:cubicBezTo>
                  <a:pt x="2305280" y="2457989"/>
                  <a:pt x="2231242" y="4096159"/>
                  <a:pt x="3195970" y="5152216"/>
                </a:cubicBezTo>
                <a:cubicBezTo>
                  <a:pt x="4160699" y="6208274"/>
                  <a:pt x="5798872" y="6282311"/>
                  <a:pt x="6854930" y="5317584"/>
                </a:cubicBezTo>
                <a:lnTo>
                  <a:pt x="8199753" y="6857999"/>
                </a:lnTo>
                <a:lnTo>
                  <a:pt x="1364691" y="6857999"/>
                </a:lnTo>
                <a:lnTo>
                  <a:pt x="1274222" y="6759801"/>
                </a:lnTo>
                <a:cubicBezTo>
                  <a:pt x="-363668" y="4889219"/>
                  <a:pt x="-403350" y="2166741"/>
                  <a:pt x="1044489" y="261341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ABA637-2E9E-466F-9E60-4F4F2B719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092" y="708820"/>
            <a:ext cx="5223508" cy="1399379"/>
          </a:xfrm>
        </p:spPr>
        <p:txBody>
          <a:bodyPr/>
          <a:lstStyle>
            <a:lvl1pPr>
              <a:defRPr sz="9800" b="0">
                <a:latin typeface="+mj-lt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4DCF9F4-2565-455A-B75A-1D5C977BA3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83499" y="817563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CA301D9-C5EF-4D4F-95A3-C300C874C8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83499" y="1350483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635072D-4C65-43AD-9330-447B5B7BB4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3499" y="1883403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46B796-958E-4C02-9178-249CDD0D43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83499" y="2416323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42D809C-DFEA-45D1-A674-3A50E6EC00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83499" y="2949242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0175B59-1452-4A47-8F48-415EB96802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32612" y="817563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360CDCC-DDF2-4F7B-8A9E-A4EEA45763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2612" y="1350483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BCA1CD0-722A-44C0-B941-D9CC330F17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2612" y="1883403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27EB92E-97A0-4187-A83E-26B2D68AAB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2612" y="2416323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206A7D-D90B-4CA3-902D-158DAA50D3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2612" y="2949242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6DE0A962-3AD3-45B2-A592-901BF24392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51628" y="838638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CD6A648D-558E-44D6-860A-6D8298D941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51628" y="1371558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8F9CD348-973E-453A-AEE9-C4662FA65C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51628" y="1904478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DF6A444D-8B1E-4CA7-8EC7-0FE8BC912B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51628" y="2437398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0B2D0D31-35F0-46DD-97C4-054D98E31D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51628" y="2970317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A5B0EB4-D853-4166-B933-1A6A34242BD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83499" y="3482495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21CDAD9A-2054-4532-8152-0ED146B0088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683499" y="4015415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465F9DC-E292-4378-BC8A-4C59EA4086A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683499" y="4548335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495C55F-CC8E-42ED-99EF-6EA15A90444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683499" y="5081255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D2E685-7A49-40D5-B037-161A6D625CB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83499" y="5614174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35F5A0F-2532-4185-9970-077B4EEC624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932612" y="3482495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A4F93576-A23B-483A-B922-FE5E911895F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32612" y="4015415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BA6BBE1-A6EE-4D65-9F7F-9575DF38970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32612" y="4548335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5B8618B-5AE8-415C-8D52-3B0F8B80C1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32612" y="5081255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AF7EC23-C976-4A65-973F-6DDAEB9E2B4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32612" y="5614174"/>
            <a:ext cx="574357" cy="438150"/>
          </a:xfrm>
        </p:spPr>
        <p:txBody>
          <a:bodyPr anchor="ctr"/>
          <a:lstStyle>
            <a:lvl1pPr algn="r">
              <a:defRPr sz="2400" b="1">
                <a:solidFill>
                  <a:schemeClr val="accent3"/>
                </a:solidFill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CAE7A79F-15A0-4746-96B3-A54C39C3043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551628" y="3503570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DB9E51DF-0881-4EB6-B1AE-A68B65162F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51628" y="4036490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1F446AC-71EC-4EA7-8BEE-21DBE86F86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551628" y="4569410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44479AD2-432A-4BD3-827B-FEFB0185659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51628" y="5102330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0E6AAB54-878B-4E0F-A434-26632C49484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551628" y="5635249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BA12747-08AF-46F8-ABC7-F2816A75345F}"/>
              </a:ext>
            </a:extLst>
          </p:cNvPr>
          <p:cNvSpPr/>
          <p:nvPr/>
        </p:nvSpPr>
        <p:spPr>
          <a:xfrm>
            <a:off x="10675240" y="3263360"/>
            <a:ext cx="1516761" cy="3594640"/>
          </a:xfrm>
          <a:custGeom>
            <a:avLst/>
            <a:gdLst>
              <a:gd name="connsiteX0" fmla="*/ 1516761 w 1516761"/>
              <a:gd name="connsiteY0" fmla="*/ 0 h 3594640"/>
              <a:gd name="connsiteX1" fmla="*/ 1516761 w 1516761"/>
              <a:gd name="connsiteY1" fmla="*/ 3594640 h 3594640"/>
              <a:gd name="connsiteX2" fmla="*/ 158 w 1516761"/>
              <a:gd name="connsiteY2" fmla="*/ 3594640 h 3594640"/>
              <a:gd name="connsiteX3" fmla="*/ 0 w 1516761"/>
              <a:gd name="connsiteY3" fmla="*/ 3553413 h 3594640"/>
              <a:gd name="connsiteX4" fmla="*/ 1376578 w 1516761"/>
              <a:gd name="connsiteY4" fmla="*/ 142920 h 3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761" h="3594640">
                <a:moveTo>
                  <a:pt x="1516761" y="0"/>
                </a:moveTo>
                <a:lnTo>
                  <a:pt x="1516761" y="3594640"/>
                </a:lnTo>
                <a:lnTo>
                  <a:pt x="158" y="3594640"/>
                </a:lnTo>
                <a:lnTo>
                  <a:pt x="0" y="3553413"/>
                </a:lnTo>
                <a:cubicBezTo>
                  <a:pt x="22880" y="2318940"/>
                  <a:pt x="487412" y="1096577"/>
                  <a:pt x="1376578" y="142920"/>
                </a:cubicBezTo>
                <a:close/>
              </a:path>
            </a:pathLst>
          </a:custGeom>
          <a:solidFill>
            <a:schemeClr val="accent1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02E8E3D0-3538-4F6D-9652-192FFE4666F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0" y="2377933"/>
            <a:ext cx="5753100" cy="3840648"/>
          </a:xfrm>
          <a:custGeom>
            <a:avLst/>
            <a:gdLst>
              <a:gd name="connsiteX0" fmla="*/ 0 w 5753100"/>
              <a:gd name="connsiteY0" fmla="*/ 0 h 3840648"/>
              <a:gd name="connsiteX1" fmla="*/ 133551 w 5753100"/>
              <a:gd name="connsiteY1" fmla="*/ 199987 h 3840648"/>
              <a:gd name="connsiteX2" fmla="*/ 305722 w 5753100"/>
              <a:gd name="connsiteY2" fmla="*/ 408687 h 3840648"/>
              <a:gd name="connsiteX3" fmla="*/ 4039354 w 5753100"/>
              <a:gd name="connsiteY3" fmla="*/ 577430 h 3840648"/>
              <a:gd name="connsiteX4" fmla="*/ 5753100 w 5753100"/>
              <a:gd name="connsiteY4" fmla="*/ 2540424 h 3840648"/>
              <a:gd name="connsiteX5" fmla="*/ 1357 w 5753100"/>
              <a:gd name="connsiteY5" fmla="*/ 3314750 h 3840648"/>
              <a:gd name="connsiteX6" fmla="*/ 0 w 5753100"/>
              <a:gd name="connsiteY6" fmla="*/ 3314050 h 384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100" h="3840648">
                <a:moveTo>
                  <a:pt x="0" y="0"/>
                </a:moveTo>
                <a:lnTo>
                  <a:pt x="133551" y="199987"/>
                </a:lnTo>
                <a:cubicBezTo>
                  <a:pt x="186810" y="271665"/>
                  <a:pt x="244196" y="341336"/>
                  <a:pt x="305722" y="408687"/>
                </a:cubicBezTo>
                <a:cubicBezTo>
                  <a:pt x="1290138" y="1486297"/>
                  <a:pt x="2961743" y="1561845"/>
                  <a:pt x="4039354" y="577430"/>
                </a:cubicBezTo>
                <a:lnTo>
                  <a:pt x="5753100" y="2540424"/>
                </a:lnTo>
                <a:cubicBezTo>
                  <a:pt x="4117020" y="3972980"/>
                  <a:pt x="1842284" y="4207378"/>
                  <a:pt x="1357" y="3314750"/>
                </a:cubicBezTo>
                <a:lnTo>
                  <a:pt x="0" y="33140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1931397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oin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FCB6C50-06A3-44CE-A462-9E6BFBD73B4E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345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5414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9483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52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27621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E3EED869-98E0-44DB-84E9-29300D2EB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83E59BAC-80E5-4ED7-8B7E-AC9BE0A8D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9684D70-B136-489B-8F27-527011B3A6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1345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D4753329-11E7-44B4-B27A-1C68106FF0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25414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8CC4EC-16AC-46C3-AF29-FB11FC308E1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59483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80DB4A8-C777-4C8D-B366-4252BCD7AE4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93552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FFF288E-CA6F-4492-90F2-B28C2076E3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27621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3B4968B4-8431-4F90-B06A-83B701477E8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1345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 Click to insert text</a:t>
            </a:r>
            <a:endParaRPr lang="en-GB" dirty="0"/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CD51DB43-3666-45C4-B238-92A0ADADEA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25414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795D691C-6F6D-44F0-A2F4-84F847D6C7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59483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781074E5-AF83-47A6-9CF2-E4F996E7D9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93552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18BD83E7-0E5D-4FCE-9C5A-3127E884E8B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27621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5013CD1E-42FE-4BB4-954E-D097133BDD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1345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B64DB841-8D44-421F-81BF-B0A082D66B9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25414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E6D12135-9B9A-4D9E-A65A-187643FF4FB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59483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7" name="Text Placeholder 24">
            <a:extLst>
              <a:ext uri="{FF2B5EF4-FFF2-40B4-BE49-F238E27FC236}">
                <a16:creationId xmlns:a16="http://schemas.microsoft.com/office/drawing/2014/main" id="{97E9E9B8-4C61-4CAF-8F67-B976E3B989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93552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8" name="Text Placeholder 24">
            <a:extLst>
              <a:ext uri="{FF2B5EF4-FFF2-40B4-BE49-F238E27FC236}">
                <a16:creationId xmlns:a16="http://schemas.microsoft.com/office/drawing/2014/main" id="{34EDE388-3619-4607-AD79-BDD832F8ED5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927621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BC479626-B196-463C-BAF2-52D8FF051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85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D7BA6F-984B-4B7B-9A33-DF400FC9CF46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4193" y="1825802"/>
            <a:ext cx="4320000" cy="1872000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2587" y="1805428"/>
            <a:ext cx="4320000" cy="1908000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5193" y="1432934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3587" y="141256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3244" y="3946759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CE9AA3-CDC4-47E8-800E-F64E30EA71F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19B834F-5171-42AC-A5FD-8DA87B306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0BF20E74-C78F-4A35-8B12-B33706A46F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13587" y="3946759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CADABE2-6DF5-415C-A9F4-1163D9C6BA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65854" y="4333026"/>
            <a:ext cx="4320000" cy="1872000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6F32E22-4CAB-459D-A669-0EA357E861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2587" y="4333026"/>
            <a:ext cx="4320000" cy="1872000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183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2995FCF-DB62-4B0B-9048-0FB78F4E3196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262" y="2012440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0950" y="2012440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3309" y="2012440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3793" y="4354513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6153" y="4354513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F0E6698-C95A-4C48-B150-E9CE26BDF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28513" y="4354513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262" y="1619572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4810" y="1619572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90030" y="1619572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479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001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C487FCB6-987E-433E-982B-8F7C79AB45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523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1A1CE4-0398-4283-A406-1A70027EDEAB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04846FC-53F3-4A45-8868-C565131A4C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529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3E796F3-91C7-45B5-B8A1-16810A533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78BB4D-2B17-4D9A-B94F-C422CDDDCE42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634A1C4-8FBF-4FEF-BEC9-23CB8ACD7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 marL="39688" indent="0">
              <a:buNone/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3B56443-AFCC-4E7A-A1E3-5373E1ECA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5854" y="1868404"/>
            <a:ext cx="4320000" cy="187200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E3356F9-CCCB-4173-8D2F-CEB9DD0A2A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2587" y="1805428"/>
            <a:ext cx="4320000" cy="190800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ECC92E5C-126F-4032-95D4-42E7FD7BA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854" y="147553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3418825C-FC70-46DA-AC31-7AD4DD0CB0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3587" y="141256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C332197D-0DE4-4DAD-830A-7E14B6F17F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3244" y="3946759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D29289D8-0709-4920-A16C-16315D5195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13587" y="3946759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B0A9B3A-BB7E-403E-A790-E153CCAC27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65854" y="4333026"/>
            <a:ext cx="4320000" cy="187200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09B11F8-0C00-4106-952E-FA48004ABF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2587" y="4333026"/>
            <a:ext cx="4320000" cy="187200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78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3E796F3-91C7-45B5-B8A1-16810A533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78BB4D-2B17-4D9A-B94F-C422CDDDCE42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634A1C4-8FBF-4FEF-BEC9-23CB8ACD7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 marL="39688" indent="0">
              <a:buNone/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125458B-883B-4CBE-9BC4-1E1B4F433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262" y="2012440"/>
            <a:ext cx="2880000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6FECDBB-2E3B-4142-97DB-62CA888FA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0950" y="2012440"/>
            <a:ext cx="2880000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4B1A4B7-2AEB-47E8-8883-27260BF6C5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3309" y="2012440"/>
            <a:ext cx="2880000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718B658-3D25-499F-A2E0-9ED61A7E07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3793" y="4354513"/>
            <a:ext cx="2880000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B880546-76D8-45E3-A745-9BE2228858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6153" y="4354513"/>
            <a:ext cx="2880000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297C26D-DFEF-4FAB-932A-79774AD05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28513" y="4354513"/>
            <a:ext cx="2880000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DFFE888-D728-4892-8059-9DB8F4650F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262" y="1619572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34A76A65-C0FB-4FD6-A90B-D0DE0CE2E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4810" y="1619572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613BE72A-8068-46D0-901C-B3F6C84D2F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90030" y="1619572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BC880649-BFA2-4F14-A5FA-C1AACEFA9B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479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0E3C8EE2-F0B7-4E4E-B1B8-FA86520F4F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001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E37E8A91-D95A-4240-86C1-C4E5BA5C1D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523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877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oint Tea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D7BA6F-984B-4B7B-9A33-DF400FC9CF46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5854" y="1868404"/>
            <a:ext cx="4320000" cy="1872000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2587" y="1805428"/>
            <a:ext cx="4320000" cy="1908000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854" y="147553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3587" y="141256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3244" y="3946759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CE9AA3-CDC4-47E8-800E-F64E30EA71F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19B834F-5171-42AC-A5FD-8DA87B306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0BF20E74-C78F-4A35-8B12-B33706A46F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13587" y="3946759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32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CADABE2-6DF5-415C-A9F4-1163D9C6BA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65854" y="4333026"/>
            <a:ext cx="4320000" cy="1872000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6F32E22-4CAB-459D-A669-0EA357E861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2587" y="4333026"/>
            <a:ext cx="4320000" cy="1872000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008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Point Tea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2995FCF-DB62-4B0B-9048-0FB78F4E3196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262" y="2012440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0950" y="2012440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3309" y="2012440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3793" y="4354513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6153" y="4354513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F0E6698-C95A-4C48-B150-E9CE26BDF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28513" y="4354513"/>
            <a:ext cx="2880000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262" y="1619572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4810" y="1619572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90030" y="1619572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479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001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C487FCB6-987E-433E-982B-8F7C79AB45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523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1A1CE4-0398-4283-A406-1A70027EDEAB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04846FC-53F3-4A45-8868-C565131A4C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355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818523-D1FA-4985-9A28-25CBE692AF7B}"/>
              </a:ext>
            </a:extLst>
          </p:cNvPr>
          <p:cNvSpPr/>
          <p:nvPr/>
        </p:nvSpPr>
        <p:spPr>
          <a:xfrm>
            <a:off x="7559040" y="2"/>
            <a:ext cx="4632960" cy="6857998"/>
          </a:xfrm>
          <a:custGeom>
            <a:avLst/>
            <a:gdLst>
              <a:gd name="connsiteX0" fmla="*/ 1412660 w 4632960"/>
              <a:gd name="connsiteY0" fmla="*/ 0 h 6857998"/>
              <a:gd name="connsiteX1" fmla="*/ 4632960 w 4632960"/>
              <a:gd name="connsiteY1" fmla="*/ 0 h 6857998"/>
              <a:gd name="connsiteX2" fmla="*/ 4632960 w 4632960"/>
              <a:gd name="connsiteY2" fmla="*/ 1031567 h 6857998"/>
              <a:gd name="connsiteX3" fmla="*/ 4547122 w 4632960"/>
              <a:gd name="connsiteY3" fmla="*/ 1046722 h 6857998"/>
              <a:gd name="connsiteX4" fmla="*/ 3361339 w 4632960"/>
              <a:gd name="connsiteY4" fmla="*/ 1662987 h 6857998"/>
              <a:gd name="connsiteX5" fmla="*/ 3195970 w 4632960"/>
              <a:gd name="connsiteY5" fmla="*/ 5321941 h 6857998"/>
              <a:gd name="connsiteX6" fmla="*/ 4499187 w 4632960"/>
              <a:gd name="connsiteY6" fmla="*/ 6092724 h 6857998"/>
              <a:gd name="connsiteX7" fmla="*/ 4632960 w 4632960"/>
              <a:gd name="connsiteY7" fmla="*/ 6118240 h 6857998"/>
              <a:gd name="connsiteX8" fmla="*/ 4632960 w 4632960"/>
              <a:gd name="connsiteY8" fmla="*/ 6857998 h 6857998"/>
              <a:gd name="connsiteX9" fmla="*/ 1217701 w 4632960"/>
              <a:gd name="connsiteY9" fmla="*/ 6857998 h 6857998"/>
              <a:gd name="connsiteX10" fmla="*/ 947667 w 4632960"/>
              <a:gd name="connsiteY10" fmla="*/ 6516257 h 6857998"/>
              <a:gd name="connsiteX11" fmla="*/ 1377466 w 4632960"/>
              <a:gd name="connsiteY11" fmla="*/ 3588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2960" h="6857998">
                <a:moveTo>
                  <a:pt x="1412660" y="0"/>
                </a:moveTo>
                <a:lnTo>
                  <a:pt x="4632960" y="0"/>
                </a:lnTo>
                <a:lnTo>
                  <a:pt x="4632960" y="1031567"/>
                </a:lnTo>
                <a:lnTo>
                  <a:pt x="4547122" y="1046722"/>
                </a:lnTo>
                <a:cubicBezTo>
                  <a:pt x="4107300" y="1144314"/>
                  <a:pt x="3697808" y="1355616"/>
                  <a:pt x="3361339" y="1662987"/>
                </a:cubicBezTo>
                <a:cubicBezTo>
                  <a:pt x="2305280" y="2627714"/>
                  <a:pt x="2231241" y="4265884"/>
                  <a:pt x="3195970" y="5321941"/>
                </a:cubicBezTo>
                <a:cubicBezTo>
                  <a:pt x="3557743" y="5717962"/>
                  <a:pt x="4014219" y="5975888"/>
                  <a:pt x="4499187" y="6092724"/>
                </a:cubicBezTo>
                <a:lnTo>
                  <a:pt x="4632960" y="6118240"/>
                </a:lnTo>
                <a:lnTo>
                  <a:pt x="4632960" y="6857998"/>
                </a:lnTo>
                <a:lnTo>
                  <a:pt x="1217701" y="6857998"/>
                </a:lnTo>
                <a:lnTo>
                  <a:pt x="947667" y="6516257"/>
                </a:lnTo>
                <a:cubicBezTo>
                  <a:pt x="-462473" y="4532490"/>
                  <a:pt x="-282309" y="1816040"/>
                  <a:pt x="1377466" y="358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6965C9-15C8-43AB-903D-AEAF3B16EE62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E88C7-ED88-41B9-97A6-1DDB66097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16BB0D-3B0A-4EB5-967B-792F7F5728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060F4C-28D1-451E-9572-B0B475FA9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F3528D-D2C1-40E8-AEAA-A300D5010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50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653E4D-FF27-48DB-B38A-3B5E2DAAC68F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5CC7CD-F0A5-4B72-9383-97D4779ED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AAFE4A1-B59B-46A2-8E84-334DF2BCD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FCB087-72FB-4C57-95D3-248C874B1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9AEB98-8552-4A4F-B9AA-DA6763A08FF3}"/>
              </a:ext>
            </a:extLst>
          </p:cNvPr>
          <p:cNvSpPr/>
          <p:nvPr/>
        </p:nvSpPr>
        <p:spPr>
          <a:xfrm>
            <a:off x="1" y="2"/>
            <a:ext cx="5823588" cy="6103066"/>
          </a:xfrm>
          <a:custGeom>
            <a:avLst/>
            <a:gdLst>
              <a:gd name="connsiteX0" fmla="*/ 0 w 5823588"/>
              <a:gd name="connsiteY0" fmla="*/ 1966645 h 6103066"/>
              <a:gd name="connsiteX1" fmla="*/ 51679 w 5823588"/>
              <a:gd name="connsiteY1" fmla="*/ 2092594 h 6103066"/>
              <a:gd name="connsiteX2" fmla="*/ 485155 w 5823588"/>
              <a:gd name="connsiteY2" fmla="*/ 2739744 h 6103066"/>
              <a:gd name="connsiteX3" fmla="*/ 4144115 w 5823588"/>
              <a:gd name="connsiteY3" fmla="*/ 2905112 h 6103066"/>
              <a:gd name="connsiteX4" fmla="*/ 5823588 w 5823588"/>
              <a:gd name="connsiteY4" fmla="*/ 4828847 h 6103066"/>
              <a:gd name="connsiteX5" fmla="*/ 186879 w 5823588"/>
              <a:gd name="connsiteY5" fmla="*/ 5587686 h 6103066"/>
              <a:gd name="connsiteX6" fmla="*/ 0 w 5823588"/>
              <a:gd name="connsiteY6" fmla="*/ 5491331 h 6103066"/>
              <a:gd name="connsiteX7" fmla="*/ 0 w 5823588"/>
              <a:gd name="connsiteY7" fmla="*/ 0 h 6103066"/>
              <a:gd name="connsiteX8" fmla="*/ 7773 w 5823588"/>
              <a:gd name="connsiteY8" fmla="*/ 0 h 6103066"/>
              <a:gd name="connsiteX9" fmla="*/ 0 w 5823588"/>
              <a:gd name="connsiteY9" fmla="*/ 19370 h 61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588" h="6103066">
                <a:moveTo>
                  <a:pt x="0" y="1966645"/>
                </a:moveTo>
                <a:lnTo>
                  <a:pt x="51679" y="2092594"/>
                </a:lnTo>
                <a:cubicBezTo>
                  <a:pt x="159901" y="2323258"/>
                  <a:pt x="304269" y="2541733"/>
                  <a:pt x="485155" y="2739744"/>
                </a:cubicBezTo>
                <a:cubicBezTo>
                  <a:pt x="1449885" y="3795802"/>
                  <a:pt x="3088056" y="3869839"/>
                  <a:pt x="4144115" y="2905112"/>
                </a:cubicBezTo>
                <a:lnTo>
                  <a:pt x="5823588" y="4828847"/>
                </a:lnTo>
                <a:cubicBezTo>
                  <a:pt x="4220228" y="6232751"/>
                  <a:pt x="1990987" y="6462462"/>
                  <a:pt x="186879" y="5587686"/>
                </a:cubicBezTo>
                <a:lnTo>
                  <a:pt x="0" y="5491331"/>
                </a:lnTo>
                <a:close/>
                <a:moveTo>
                  <a:pt x="0" y="0"/>
                </a:moveTo>
                <a:lnTo>
                  <a:pt x="7773" y="0"/>
                </a:lnTo>
                <a:lnTo>
                  <a:pt x="0" y="1937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0BE51B8-5F0C-4259-8BCD-53965FF74D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229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DBA4F-88A6-4D12-BE6F-39CAD5F6CA39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19801E-5DCB-4C82-AA11-09F414A0F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3E14344-40AF-460D-B009-798FCA3BC4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19F57-8F92-4307-85DF-FB37C1A92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077264-B4F3-4002-9750-6D364D8B0A74}"/>
              </a:ext>
            </a:extLst>
          </p:cNvPr>
          <p:cNvSpPr/>
          <p:nvPr/>
        </p:nvSpPr>
        <p:spPr>
          <a:xfrm>
            <a:off x="7683744" y="3545735"/>
            <a:ext cx="4508256" cy="3312265"/>
          </a:xfrm>
          <a:custGeom>
            <a:avLst/>
            <a:gdLst>
              <a:gd name="connsiteX0" fmla="*/ 4508256 w 4508256"/>
              <a:gd name="connsiteY0" fmla="*/ 0 h 3312265"/>
              <a:gd name="connsiteX1" fmla="*/ 4508256 w 4508256"/>
              <a:gd name="connsiteY1" fmla="*/ 2566824 h 3312265"/>
              <a:gd name="connsiteX2" fmla="*/ 4447718 w 4508256"/>
              <a:gd name="connsiteY2" fmla="*/ 2572124 h 3312265"/>
              <a:gd name="connsiteX3" fmla="*/ 3039695 w 4508256"/>
              <a:gd name="connsiteY3" fmla="*/ 3227627 h 3312265"/>
              <a:gd name="connsiteX4" fmla="*/ 2955947 w 4508256"/>
              <a:gd name="connsiteY4" fmla="*/ 3312265 h 3312265"/>
              <a:gd name="connsiteX5" fmla="*/ 0 w 4508256"/>
              <a:gd name="connsiteY5" fmla="*/ 3312265 h 3312265"/>
              <a:gd name="connsiteX6" fmla="*/ 193737 w 4508256"/>
              <a:gd name="connsiteY6" fmla="*/ 2857466 h 3312265"/>
              <a:gd name="connsiteX7" fmla="*/ 1434096 w 4508256"/>
              <a:gd name="connsiteY7" fmla="*/ 1233997 h 3312265"/>
              <a:gd name="connsiteX8" fmla="*/ 1448121 w 4508256"/>
              <a:gd name="connsiteY8" fmla="*/ 1221141 h 3312265"/>
              <a:gd name="connsiteX9" fmla="*/ 4333270 w 4508256"/>
              <a:gd name="connsiteY9" fmla="*/ 11559 h 3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256" h="3312265">
                <a:moveTo>
                  <a:pt x="4508256" y="0"/>
                </a:moveTo>
                <a:lnTo>
                  <a:pt x="4508256" y="2566824"/>
                </a:lnTo>
                <a:lnTo>
                  <a:pt x="4447718" y="2572124"/>
                </a:lnTo>
                <a:cubicBezTo>
                  <a:pt x="3924182" y="2641189"/>
                  <a:pt x="3432243" y="2869028"/>
                  <a:pt x="3039695" y="3227627"/>
                </a:cubicBezTo>
                <a:lnTo>
                  <a:pt x="2955947" y="3312265"/>
                </a:lnTo>
                <a:lnTo>
                  <a:pt x="0" y="3312265"/>
                </a:lnTo>
                <a:lnTo>
                  <a:pt x="193737" y="2857466"/>
                </a:lnTo>
                <a:cubicBezTo>
                  <a:pt x="485330" y="2256097"/>
                  <a:pt x="899643" y="1701965"/>
                  <a:pt x="1434096" y="1233997"/>
                </a:cubicBezTo>
                <a:lnTo>
                  <a:pt x="1448121" y="1221141"/>
                </a:lnTo>
                <a:cubicBezTo>
                  <a:pt x="2261583" y="525962"/>
                  <a:pt x="3270786" y="104013"/>
                  <a:pt x="4333270" y="1155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685ED-BE07-4439-9E29-7E9F80A77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79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D80EC02-1055-4FFE-AB91-9D940DDB13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01357" y="0"/>
            <a:ext cx="6390643" cy="6857999"/>
          </a:xfrm>
          <a:custGeom>
            <a:avLst/>
            <a:gdLst>
              <a:gd name="connsiteX0" fmla="*/ 1300586 w 6390643"/>
              <a:gd name="connsiteY0" fmla="*/ 0 h 6857999"/>
              <a:gd name="connsiteX1" fmla="*/ 4148109 w 6390643"/>
              <a:gd name="connsiteY1" fmla="*/ 0 h 6857999"/>
              <a:gd name="connsiteX2" fmla="*/ 4244758 w 6390643"/>
              <a:gd name="connsiteY2" fmla="*/ 200632 h 6857999"/>
              <a:gd name="connsiteX3" fmla="*/ 4662099 w 6390643"/>
              <a:gd name="connsiteY3" fmla="*/ 759144 h 6857999"/>
              <a:gd name="connsiteX4" fmla="*/ 4793175 w 6390643"/>
              <a:gd name="connsiteY4" fmla="*/ 878274 h 6857999"/>
              <a:gd name="connsiteX5" fmla="*/ 4769363 w 6390643"/>
              <a:gd name="connsiteY5" fmla="*/ 880359 h 6857999"/>
              <a:gd name="connsiteX6" fmla="*/ 3361339 w 6390643"/>
              <a:gd name="connsiteY6" fmla="*/ 1535861 h 6857999"/>
              <a:gd name="connsiteX7" fmla="*/ 3195969 w 6390643"/>
              <a:gd name="connsiteY7" fmla="*/ 5194816 h 6857999"/>
              <a:gd name="connsiteX8" fmla="*/ 6207778 w 6390643"/>
              <a:gd name="connsiteY8" fmla="*/ 5793660 h 6857999"/>
              <a:gd name="connsiteX9" fmla="*/ 6390643 w 6390643"/>
              <a:gd name="connsiteY9" fmla="*/ 5696460 h 6857999"/>
              <a:gd name="connsiteX10" fmla="*/ 6390643 w 6390643"/>
              <a:gd name="connsiteY10" fmla="*/ 6857999 h 6857999"/>
              <a:gd name="connsiteX11" fmla="*/ 1325443 w 6390643"/>
              <a:gd name="connsiteY11" fmla="*/ 6857999 h 6857999"/>
              <a:gd name="connsiteX12" fmla="*/ 1274221 w 6390643"/>
              <a:gd name="connsiteY12" fmla="*/ 6802401 h 6857999"/>
              <a:gd name="connsiteX13" fmla="*/ 1044489 w 6390643"/>
              <a:gd name="connsiteY13" fmla="*/ 3039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90643" h="6857999">
                <a:moveTo>
                  <a:pt x="1300586" y="0"/>
                </a:moveTo>
                <a:lnTo>
                  <a:pt x="4148109" y="0"/>
                </a:lnTo>
                <a:lnTo>
                  <a:pt x="4244758" y="200632"/>
                </a:lnTo>
                <a:cubicBezTo>
                  <a:pt x="4356689" y="406677"/>
                  <a:pt x="4497630" y="594675"/>
                  <a:pt x="4662099" y="759144"/>
                </a:cubicBezTo>
                <a:lnTo>
                  <a:pt x="4793175" y="878274"/>
                </a:lnTo>
                <a:lnTo>
                  <a:pt x="4769363" y="880359"/>
                </a:lnTo>
                <a:cubicBezTo>
                  <a:pt x="4245827" y="949423"/>
                  <a:pt x="3753887" y="1177263"/>
                  <a:pt x="3361339" y="1535861"/>
                </a:cubicBezTo>
                <a:cubicBezTo>
                  <a:pt x="2305279" y="2500589"/>
                  <a:pt x="2231241" y="4138758"/>
                  <a:pt x="3195969" y="5194816"/>
                </a:cubicBezTo>
                <a:cubicBezTo>
                  <a:pt x="3979812" y="6052863"/>
                  <a:pt x="5208232" y="6262623"/>
                  <a:pt x="6207778" y="5793660"/>
                </a:cubicBezTo>
                <a:lnTo>
                  <a:pt x="6390643" y="5696460"/>
                </a:lnTo>
                <a:lnTo>
                  <a:pt x="6390643" y="6857999"/>
                </a:lnTo>
                <a:lnTo>
                  <a:pt x="1325443" y="6857999"/>
                </a:lnTo>
                <a:lnTo>
                  <a:pt x="1274221" y="6802401"/>
                </a:lnTo>
                <a:cubicBezTo>
                  <a:pt x="-363669" y="4931819"/>
                  <a:pt x="-403350" y="2209341"/>
                  <a:pt x="1044489" y="30394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1A05AC3-9E70-44F0-94E3-C47416087B7E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E38CA0-BAFF-4376-B8C2-ABFA4D0D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94" y="2537012"/>
            <a:ext cx="4724474" cy="1969296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latin typeface="+mj-lt"/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1F8473-6CDD-49B4-8753-BB2C17386303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935710D-3414-4876-95DE-9D733273D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8C7555-A106-4C34-A263-F742226AEB8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59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6F4057-127D-4604-BEEB-9A782485D789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8558D2-6B4F-428D-AA52-C3CB100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43067EB-BB55-4FEE-9132-4105AACFF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ECE62F-7EB4-4C26-AF84-B8C8ADC37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62BAB5A-16FB-46A9-B6D2-34C4F1CAAE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80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90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7120386-04C1-4D0D-8D56-D92676DB8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60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6506E1-71F5-45EA-8F69-9A19205C8164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43C4BF-62E0-4CBC-A630-50CEFD310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36FB51-0D57-4040-BA98-5F963515FA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C83CA41-41AD-41B0-B8FB-32EE213CB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6F04A64-56C5-4B93-8401-FB2E68CF07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09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EED223-0898-461C-A5A2-CC8527942741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10D18FA-F66E-450B-B6B8-D72FB1CE436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87FC9-9029-49C7-9779-F4C50A11E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592532-2DC7-4109-8DB1-3F106DD72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B881F32-06B4-481B-9435-1599BA4B1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198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90171A-1CE0-4C12-BBCB-817113B0FBEA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B65757-C46D-4B57-8922-1D82B7C52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D83C27D-47C2-4A55-97A1-CE17A175E2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A6343-CC52-4D38-966C-0B7F2F0F9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E54ECD8-CB59-4144-AD7E-B1258F098CCA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ABE375-E4B2-410B-974F-D3083ED756A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5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1374A3-7308-4CBB-9D5D-F33D9A209FFF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B65757-C46D-4B57-8922-1D82B7C52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ED1BD-C1E4-4E81-B00D-32FB79306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E7A97AB-05BE-4A6F-A6D7-A3C372C077E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AF67DE-E8F9-4CA6-BB59-8B7D9400DB1B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A7A5731-65F4-4F1E-88CE-BC5251B28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285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50086C-488A-4674-A4F6-F3DD48867A36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B65757-C46D-4B57-8922-1D82B7C52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B481A-8DFD-469B-AB5B-FA7F69FC4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0776B99-9666-4AFC-B902-743B14CB749F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84FAA-0BD1-4674-8B50-840C319E856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A0A0C4-367D-4217-8C48-7FFAE1E61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4084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C65D19-F9E0-4AD3-852C-4562A60972A2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B65757-C46D-4B57-8922-1D82B7C52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here, allowing for up to 2 lines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F2645-915F-4EEE-8976-B6AD07BBA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B8FCDD9-1A36-4776-9A2C-1356BCDC6C3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C35CB5-B681-432B-A718-0C98D21A591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1FF556C-2581-4F58-9B2A-3BD203502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slide title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6277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Quar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95B50E5-DDCC-492D-964A-6ED9ACA52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75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Quart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937450-EF4E-473B-BD86-E7C0573B7524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57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E2CD0F-A466-42EF-9714-F2E969A96F6D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3AD3AC-CDEA-4685-B386-0314F5015328}"/>
              </a:ext>
            </a:extLst>
          </p:cNvPr>
          <p:cNvSpPr/>
          <p:nvPr/>
        </p:nvSpPr>
        <p:spPr>
          <a:xfrm>
            <a:off x="6019800" y="0"/>
            <a:ext cx="6172200" cy="6857999"/>
          </a:xfrm>
          <a:custGeom>
            <a:avLst/>
            <a:gdLst>
              <a:gd name="connsiteX0" fmla="*/ 997108 w 6172200"/>
              <a:gd name="connsiteY0" fmla="*/ 0 h 6857999"/>
              <a:gd name="connsiteX1" fmla="*/ 6172200 w 6172200"/>
              <a:gd name="connsiteY1" fmla="*/ 0 h 6857999"/>
              <a:gd name="connsiteX2" fmla="*/ 6172200 w 6172200"/>
              <a:gd name="connsiteY2" fmla="*/ 703762 h 6857999"/>
              <a:gd name="connsiteX3" fmla="*/ 6096379 w 6172200"/>
              <a:gd name="connsiteY3" fmla="*/ 669896 h 6857999"/>
              <a:gd name="connsiteX4" fmla="*/ 5110804 w 6172200"/>
              <a:gd name="connsiteY4" fmla="*/ 478901 h 6857999"/>
              <a:gd name="connsiteX5" fmla="*/ 5008852 w 6172200"/>
              <a:gd name="connsiteY5" fmla="*/ 484760 h 6857999"/>
              <a:gd name="connsiteX6" fmla="*/ 3370342 w 6172200"/>
              <a:gd name="connsiteY6" fmla="*/ 1161868 h 6857999"/>
              <a:gd name="connsiteX7" fmla="*/ 3204529 w 6172200"/>
              <a:gd name="connsiteY7" fmla="*/ 4830622 h 6857999"/>
              <a:gd name="connsiteX8" fmla="*/ 5989355 w 6172200"/>
              <a:gd name="connsiteY8" fmla="*/ 5527515 h 6857999"/>
              <a:gd name="connsiteX9" fmla="*/ 6172200 w 6172200"/>
              <a:gd name="connsiteY9" fmla="*/ 5452490 h 6857999"/>
              <a:gd name="connsiteX10" fmla="*/ 6172200 w 6172200"/>
              <a:gd name="connsiteY10" fmla="*/ 6857999 h 6857999"/>
              <a:gd name="connsiteX11" fmla="*/ 1685981 w 6172200"/>
              <a:gd name="connsiteY11" fmla="*/ 6857999 h 6857999"/>
              <a:gd name="connsiteX12" fmla="*/ 1645140 w 6172200"/>
              <a:gd name="connsiteY12" fmla="*/ 6821799 h 6857999"/>
              <a:gd name="connsiteX13" fmla="*/ 1277634 w 6172200"/>
              <a:gd name="connsiteY13" fmla="*/ 6442513 h 6857999"/>
              <a:gd name="connsiteX14" fmla="*/ 759074 w 6172200"/>
              <a:gd name="connsiteY14" fmla="*/ 3479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72200" h="6857999">
                <a:moveTo>
                  <a:pt x="997108" y="0"/>
                </a:moveTo>
                <a:lnTo>
                  <a:pt x="6172200" y="0"/>
                </a:lnTo>
                <a:lnTo>
                  <a:pt x="6172200" y="703762"/>
                </a:lnTo>
                <a:lnTo>
                  <a:pt x="6096379" y="669896"/>
                </a:lnTo>
                <a:cubicBezTo>
                  <a:pt x="5784551" y="542677"/>
                  <a:pt x="5449759" y="477365"/>
                  <a:pt x="5110804" y="478901"/>
                </a:cubicBezTo>
                <a:cubicBezTo>
                  <a:pt x="5076820" y="478901"/>
                  <a:pt x="5042836" y="484760"/>
                  <a:pt x="5008852" y="484760"/>
                </a:cubicBezTo>
                <a:cubicBezTo>
                  <a:pt x="4400162" y="511263"/>
                  <a:pt x="3820169" y="750943"/>
                  <a:pt x="3370342" y="1161868"/>
                </a:cubicBezTo>
                <a:cubicBezTo>
                  <a:pt x="2311454" y="2129180"/>
                  <a:pt x="2237217" y="3771736"/>
                  <a:pt x="3204529" y="4830622"/>
                </a:cubicBezTo>
                <a:cubicBezTo>
                  <a:pt x="3930014" y="5624787"/>
                  <a:pt x="5035324" y="5865086"/>
                  <a:pt x="5989355" y="5527515"/>
                </a:cubicBezTo>
                <a:lnTo>
                  <a:pt x="6172200" y="5452490"/>
                </a:lnTo>
                <a:lnTo>
                  <a:pt x="6172200" y="6857999"/>
                </a:lnTo>
                <a:lnTo>
                  <a:pt x="1685981" y="6857999"/>
                </a:lnTo>
                <a:lnTo>
                  <a:pt x="1645140" y="6821799"/>
                </a:lnTo>
                <a:cubicBezTo>
                  <a:pt x="1517645" y="6702926"/>
                  <a:pt x="1394940" y="6576484"/>
                  <a:pt x="1277634" y="6442513"/>
                </a:cubicBezTo>
                <a:cubicBezTo>
                  <a:pt x="-247337" y="4700892"/>
                  <a:pt x="-390571" y="2222760"/>
                  <a:pt x="759074" y="347972"/>
                </a:cubicBezTo>
                <a:close/>
              </a:path>
            </a:pathLst>
          </a:custGeom>
          <a:solidFill>
            <a:schemeClr val="accent2"/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E38CA0-BAFF-4376-B8C2-ABFA4D0D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94" y="2496671"/>
            <a:ext cx="4933530" cy="2215826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latin typeface="+mj-lt"/>
              </a:defRPr>
            </a:lvl1pPr>
          </a:lstStyle>
          <a:p>
            <a:r>
              <a:rPr lang="en-US" dirty="0"/>
              <a:t>Your main </a:t>
            </a:r>
            <a:br>
              <a:rPr lang="en-US" dirty="0"/>
            </a:br>
            <a:r>
              <a:rPr lang="en-US" dirty="0"/>
              <a:t>outtake goes 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1F8473-6CDD-49B4-8753-BB2C17386303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rgbClr val="A5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935710D-3414-4876-95DE-9D733273D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BADFFC-9F9E-48F8-BBD3-866E19B34039}"/>
              </a:ext>
            </a:extLst>
          </p:cNvPr>
          <p:cNvSpPr/>
          <p:nvPr/>
        </p:nvSpPr>
        <p:spPr>
          <a:xfrm rot="435185">
            <a:off x="-49789" y="6175481"/>
            <a:ext cx="5071414" cy="994891"/>
          </a:xfrm>
          <a:custGeom>
            <a:avLst/>
            <a:gdLst>
              <a:gd name="connsiteX0" fmla="*/ 1144252 w 5071414"/>
              <a:gd name="connsiteY0" fmla="*/ 66018 h 994891"/>
              <a:gd name="connsiteX1" fmla="*/ 2351736 w 5071414"/>
              <a:gd name="connsiteY1" fmla="*/ 0 h 994891"/>
              <a:gd name="connsiteX2" fmla="*/ 4900291 w 5071414"/>
              <a:gd name="connsiteY2" fmla="*/ 311163 h 994891"/>
              <a:gd name="connsiteX3" fmla="*/ 5071414 w 5071414"/>
              <a:gd name="connsiteY3" fmla="*/ 361291 h 994891"/>
              <a:gd name="connsiteX4" fmla="*/ 93047 w 5071414"/>
              <a:gd name="connsiteY4" fmla="*/ 994891 h 994891"/>
              <a:gd name="connsiteX5" fmla="*/ 0 w 5071414"/>
              <a:gd name="connsiteY5" fmla="*/ 263799 h 994891"/>
              <a:gd name="connsiteX6" fmla="*/ 330714 w 5071414"/>
              <a:gd name="connsiteY6" fmla="*/ 190541 h 994891"/>
              <a:gd name="connsiteX7" fmla="*/ 761791 w 5071414"/>
              <a:gd name="connsiteY7" fmla="*/ 115906 h 994891"/>
              <a:gd name="connsiteX8" fmla="*/ 1144252 w 5071414"/>
              <a:gd name="connsiteY8" fmla="*/ 66018 h 9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414" h="994891">
                <a:moveTo>
                  <a:pt x="1144252" y="66018"/>
                </a:moveTo>
                <a:cubicBezTo>
                  <a:pt x="1532289" y="22826"/>
                  <a:pt x="1936484" y="0"/>
                  <a:pt x="2351736" y="0"/>
                </a:cubicBezTo>
                <a:cubicBezTo>
                  <a:pt x="3274518" y="0"/>
                  <a:pt x="4142700" y="112721"/>
                  <a:pt x="4900291" y="311163"/>
                </a:cubicBezTo>
                <a:lnTo>
                  <a:pt x="5071414" y="361291"/>
                </a:lnTo>
                <a:lnTo>
                  <a:pt x="93047" y="994891"/>
                </a:lnTo>
                <a:lnTo>
                  <a:pt x="0" y="263799"/>
                </a:lnTo>
                <a:lnTo>
                  <a:pt x="330714" y="190541"/>
                </a:lnTo>
                <a:cubicBezTo>
                  <a:pt x="471505" y="162803"/>
                  <a:pt x="615298" y="137876"/>
                  <a:pt x="761791" y="115906"/>
                </a:cubicBezTo>
                <a:cubicBezTo>
                  <a:pt x="887357" y="97074"/>
                  <a:pt x="1014907" y="80414"/>
                  <a:pt x="1144252" y="66018"/>
                </a:cubicBezTo>
                <a:close/>
              </a:path>
            </a:pathLst>
          </a:custGeom>
          <a:solidFill>
            <a:srgbClr val="A5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ED9C2-6141-4D83-91A5-449FC5614BA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46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Quar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A33330-5C5A-48EA-92A6-A1F4E18586F4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A86B8B-A6D5-42B3-B487-ACFC7B24C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33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Quart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C296445-4E84-4698-BA1F-7A15658DEBF6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D5AE5D-109B-4C87-B6E1-EE231D7B146C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218D71D-974A-47C1-900B-93493B9A50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677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>
            <a:off x="9867900" y="6184899"/>
            <a:ext cx="2333624" cy="673101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8BD075-E484-4875-9352-5C6EB4EEAFF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A1F9BA-3D7B-42ED-A4DE-EB4A8144DF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7990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>
            <a:off x="9867900" y="6184899"/>
            <a:ext cx="2333624" cy="673101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B424409-645F-4D35-BC0F-2AEAB77270C7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973333-2523-45A3-9D29-031FEC1A437F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DC074B1-3633-40A7-BA6C-BEEBCE1A4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7390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68972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74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68972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7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l Revers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-1" y="0"/>
            <a:ext cx="930849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6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l Revers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66552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l Revers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66552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l Revers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095014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0ACCF0C-D4B8-4757-B15A-755DAF7C56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01357" y="0"/>
            <a:ext cx="6390643" cy="6857999"/>
          </a:xfrm>
          <a:custGeom>
            <a:avLst/>
            <a:gdLst>
              <a:gd name="connsiteX0" fmla="*/ 1300586 w 6390643"/>
              <a:gd name="connsiteY0" fmla="*/ 0 h 6857999"/>
              <a:gd name="connsiteX1" fmla="*/ 4148109 w 6390643"/>
              <a:gd name="connsiteY1" fmla="*/ 0 h 6857999"/>
              <a:gd name="connsiteX2" fmla="*/ 4244758 w 6390643"/>
              <a:gd name="connsiteY2" fmla="*/ 200632 h 6857999"/>
              <a:gd name="connsiteX3" fmla="*/ 4662099 w 6390643"/>
              <a:gd name="connsiteY3" fmla="*/ 759144 h 6857999"/>
              <a:gd name="connsiteX4" fmla="*/ 4793175 w 6390643"/>
              <a:gd name="connsiteY4" fmla="*/ 878274 h 6857999"/>
              <a:gd name="connsiteX5" fmla="*/ 4769363 w 6390643"/>
              <a:gd name="connsiteY5" fmla="*/ 880359 h 6857999"/>
              <a:gd name="connsiteX6" fmla="*/ 3361339 w 6390643"/>
              <a:gd name="connsiteY6" fmla="*/ 1535861 h 6857999"/>
              <a:gd name="connsiteX7" fmla="*/ 3195969 w 6390643"/>
              <a:gd name="connsiteY7" fmla="*/ 5194816 h 6857999"/>
              <a:gd name="connsiteX8" fmla="*/ 6207778 w 6390643"/>
              <a:gd name="connsiteY8" fmla="*/ 5793660 h 6857999"/>
              <a:gd name="connsiteX9" fmla="*/ 6390643 w 6390643"/>
              <a:gd name="connsiteY9" fmla="*/ 5696460 h 6857999"/>
              <a:gd name="connsiteX10" fmla="*/ 6390643 w 6390643"/>
              <a:gd name="connsiteY10" fmla="*/ 6857999 h 6857999"/>
              <a:gd name="connsiteX11" fmla="*/ 1325443 w 6390643"/>
              <a:gd name="connsiteY11" fmla="*/ 6857999 h 6857999"/>
              <a:gd name="connsiteX12" fmla="*/ 1274221 w 6390643"/>
              <a:gd name="connsiteY12" fmla="*/ 6802401 h 6857999"/>
              <a:gd name="connsiteX13" fmla="*/ 1044489 w 6390643"/>
              <a:gd name="connsiteY13" fmla="*/ 3039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90643" h="6857999">
                <a:moveTo>
                  <a:pt x="1300586" y="0"/>
                </a:moveTo>
                <a:lnTo>
                  <a:pt x="4148109" y="0"/>
                </a:lnTo>
                <a:lnTo>
                  <a:pt x="4244758" y="200632"/>
                </a:lnTo>
                <a:cubicBezTo>
                  <a:pt x="4356689" y="406677"/>
                  <a:pt x="4497630" y="594675"/>
                  <a:pt x="4662099" y="759144"/>
                </a:cubicBezTo>
                <a:lnTo>
                  <a:pt x="4793175" y="878274"/>
                </a:lnTo>
                <a:lnTo>
                  <a:pt x="4769363" y="880359"/>
                </a:lnTo>
                <a:cubicBezTo>
                  <a:pt x="4245827" y="949423"/>
                  <a:pt x="3753887" y="1177263"/>
                  <a:pt x="3361339" y="1535861"/>
                </a:cubicBezTo>
                <a:cubicBezTo>
                  <a:pt x="2305279" y="2500589"/>
                  <a:pt x="2231241" y="4138758"/>
                  <a:pt x="3195969" y="5194816"/>
                </a:cubicBezTo>
                <a:cubicBezTo>
                  <a:pt x="3979812" y="6052863"/>
                  <a:pt x="5208232" y="6262623"/>
                  <a:pt x="6207778" y="5793660"/>
                </a:cubicBezTo>
                <a:lnTo>
                  <a:pt x="6390643" y="5696460"/>
                </a:lnTo>
                <a:lnTo>
                  <a:pt x="6390643" y="6857999"/>
                </a:lnTo>
                <a:lnTo>
                  <a:pt x="1325443" y="6857999"/>
                </a:lnTo>
                <a:lnTo>
                  <a:pt x="1274221" y="6802401"/>
                </a:lnTo>
                <a:cubicBezTo>
                  <a:pt x="-363669" y="4931819"/>
                  <a:pt x="-403350" y="2209341"/>
                  <a:pt x="1044489" y="30394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4AF336-E9CA-4B3A-AD34-916FF2DCFB50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E38CA0-BAFF-4376-B8C2-ABFA4D0D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696" y="2497134"/>
            <a:ext cx="4928151" cy="1969296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latin typeface="+mj-lt"/>
              </a:defRPr>
            </a:lvl1pPr>
          </a:lstStyle>
          <a:p>
            <a:r>
              <a:rPr lang="en-US" dirty="0"/>
              <a:t>Your main </a:t>
            </a:r>
            <a:br>
              <a:rPr lang="en-US" dirty="0"/>
            </a:br>
            <a:r>
              <a:rPr lang="en-US" dirty="0"/>
              <a:t>outtake goes 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1F8473-6CDD-49B4-8753-BB2C17386303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935710D-3414-4876-95DE-9D733273D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E5BAC-59B4-40A6-A6E5-05873CB49BB1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963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Revers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47200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8D32CB-3788-43D5-AE8B-7A73C83BB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08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l Revers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47200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8D32CB-3788-43D5-AE8B-7A73C83BB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l Revers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47200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8D32CB-3788-43D5-AE8B-7A73C83BB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85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l Revers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47200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8D32CB-3788-43D5-AE8B-7A73C83BB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6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966FCD-1B3D-4C33-9EC4-2E6A15AB8CE5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1B3A1E-E9FC-4D1A-91C7-D110C59D7D08}"/>
              </a:ext>
            </a:extLst>
          </p:cNvPr>
          <p:cNvSpPr/>
          <p:nvPr/>
        </p:nvSpPr>
        <p:spPr>
          <a:xfrm>
            <a:off x="6019800" y="0"/>
            <a:ext cx="6172200" cy="6857999"/>
          </a:xfrm>
          <a:custGeom>
            <a:avLst/>
            <a:gdLst>
              <a:gd name="connsiteX0" fmla="*/ 997108 w 6172200"/>
              <a:gd name="connsiteY0" fmla="*/ 0 h 6857999"/>
              <a:gd name="connsiteX1" fmla="*/ 6172200 w 6172200"/>
              <a:gd name="connsiteY1" fmla="*/ 0 h 6857999"/>
              <a:gd name="connsiteX2" fmla="*/ 6172200 w 6172200"/>
              <a:gd name="connsiteY2" fmla="*/ 703762 h 6857999"/>
              <a:gd name="connsiteX3" fmla="*/ 6096379 w 6172200"/>
              <a:gd name="connsiteY3" fmla="*/ 669896 h 6857999"/>
              <a:gd name="connsiteX4" fmla="*/ 5110804 w 6172200"/>
              <a:gd name="connsiteY4" fmla="*/ 478901 h 6857999"/>
              <a:gd name="connsiteX5" fmla="*/ 5008852 w 6172200"/>
              <a:gd name="connsiteY5" fmla="*/ 484760 h 6857999"/>
              <a:gd name="connsiteX6" fmla="*/ 3370342 w 6172200"/>
              <a:gd name="connsiteY6" fmla="*/ 1161868 h 6857999"/>
              <a:gd name="connsiteX7" fmla="*/ 3204529 w 6172200"/>
              <a:gd name="connsiteY7" fmla="*/ 4830622 h 6857999"/>
              <a:gd name="connsiteX8" fmla="*/ 5989355 w 6172200"/>
              <a:gd name="connsiteY8" fmla="*/ 5527515 h 6857999"/>
              <a:gd name="connsiteX9" fmla="*/ 6172200 w 6172200"/>
              <a:gd name="connsiteY9" fmla="*/ 5452490 h 6857999"/>
              <a:gd name="connsiteX10" fmla="*/ 6172200 w 6172200"/>
              <a:gd name="connsiteY10" fmla="*/ 6857999 h 6857999"/>
              <a:gd name="connsiteX11" fmla="*/ 1685981 w 6172200"/>
              <a:gd name="connsiteY11" fmla="*/ 6857999 h 6857999"/>
              <a:gd name="connsiteX12" fmla="*/ 1645140 w 6172200"/>
              <a:gd name="connsiteY12" fmla="*/ 6821799 h 6857999"/>
              <a:gd name="connsiteX13" fmla="*/ 1277634 w 6172200"/>
              <a:gd name="connsiteY13" fmla="*/ 6442513 h 6857999"/>
              <a:gd name="connsiteX14" fmla="*/ 759074 w 6172200"/>
              <a:gd name="connsiteY14" fmla="*/ 3479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72200" h="6857999">
                <a:moveTo>
                  <a:pt x="997108" y="0"/>
                </a:moveTo>
                <a:lnTo>
                  <a:pt x="6172200" y="0"/>
                </a:lnTo>
                <a:lnTo>
                  <a:pt x="6172200" y="703762"/>
                </a:lnTo>
                <a:lnTo>
                  <a:pt x="6096379" y="669896"/>
                </a:lnTo>
                <a:cubicBezTo>
                  <a:pt x="5784551" y="542677"/>
                  <a:pt x="5449759" y="477365"/>
                  <a:pt x="5110804" y="478901"/>
                </a:cubicBezTo>
                <a:cubicBezTo>
                  <a:pt x="5076820" y="478901"/>
                  <a:pt x="5042836" y="484760"/>
                  <a:pt x="5008852" y="484760"/>
                </a:cubicBezTo>
                <a:cubicBezTo>
                  <a:pt x="4400162" y="511263"/>
                  <a:pt x="3820169" y="750943"/>
                  <a:pt x="3370342" y="1161868"/>
                </a:cubicBezTo>
                <a:cubicBezTo>
                  <a:pt x="2311454" y="2129180"/>
                  <a:pt x="2237217" y="3771736"/>
                  <a:pt x="3204529" y="4830622"/>
                </a:cubicBezTo>
                <a:cubicBezTo>
                  <a:pt x="3930014" y="5624787"/>
                  <a:pt x="5035324" y="5865086"/>
                  <a:pt x="5989355" y="5527515"/>
                </a:cubicBezTo>
                <a:lnTo>
                  <a:pt x="6172200" y="5452490"/>
                </a:lnTo>
                <a:lnTo>
                  <a:pt x="6172200" y="6857999"/>
                </a:lnTo>
                <a:lnTo>
                  <a:pt x="1685981" y="6857999"/>
                </a:lnTo>
                <a:lnTo>
                  <a:pt x="1645140" y="6821799"/>
                </a:lnTo>
                <a:cubicBezTo>
                  <a:pt x="1517645" y="6702926"/>
                  <a:pt x="1394940" y="6576484"/>
                  <a:pt x="1277634" y="6442513"/>
                </a:cubicBezTo>
                <a:cubicBezTo>
                  <a:pt x="-247337" y="4700892"/>
                  <a:pt x="-390571" y="2222760"/>
                  <a:pt x="759074" y="347972"/>
                </a:cubicBezTo>
                <a:close/>
              </a:path>
            </a:pathLst>
          </a:custGeom>
          <a:solidFill>
            <a:schemeClr val="accent1"/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E38CA0-BAFF-4376-B8C2-ABFA4D0D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93" y="2451847"/>
            <a:ext cx="4902153" cy="2215826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latin typeface="+mj-lt"/>
              </a:defRPr>
            </a:lvl1pPr>
          </a:lstStyle>
          <a:p>
            <a:r>
              <a:rPr lang="en-US" dirty="0"/>
              <a:t>Your main </a:t>
            </a:r>
            <a:br>
              <a:rPr lang="en-US" dirty="0"/>
            </a:br>
            <a:r>
              <a:rPr lang="en-US" dirty="0"/>
              <a:t>outtake goes 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1F8473-6CDD-49B4-8753-BB2C17386303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rgbClr val="13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935710D-3414-4876-95DE-9D733273D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BADFFC-9F9E-48F8-BBD3-866E19B34039}"/>
              </a:ext>
            </a:extLst>
          </p:cNvPr>
          <p:cNvSpPr/>
          <p:nvPr/>
        </p:nvSpPr>
        <p:spPr>
          <a:xfrm rot="435185">
            <a:off x="-49789" y="6175481"/>
            <a:ext cx="5071414" cy="994891"/>
          </a:xfrm>
          <a:custGeom>
            <a:avLst/>
            <a:gdLst>
              <a:gd name="connsiteX0" fmla="*/ 1144252 w 5071414"/>
              <a:gd name="connsiteY0" fmla="*/ 66018 h 994891"/>
              <a:gd name="connsiteX1" fmla="*/ 2351736 w 5071414"/>
              <a:gd name="connsiteY1" fmla="*/ 0 h 994891"/>
              <a:gd name="connsiteX2" fmla="*/ 4900291 w 5071414"/>
              <a:gd name="connsiteY2" fmla="*/ 311163 h 994891"/>
              <a:gd name="connsiteX3" fmla="*/ 5071414 w 5071414"/>
              <a:gd name="connsiteY3" fmla="*/ 361291 h 994891"/>
              <a:gd name="connsiteX4" fmla="*/ 93047 w 5071414"/>
              <a:gd name="connsiteY4" fmla="*/ 994891 h 994891"/>
              <a:gd name="connsiteX5" fmla="*/ 0 w 5071414"/>
              <a:gd name="connsiteY5" fmla="*/ 263799 h 994891"/>
              <a:gd name="connsiteX6" fmla="*/ 330714 w 5071414"/>
              <a:gd name="connsiteY6" fmla="*/ 190541 h 994891"/>
              <a:gd name="connsiteX7" fmla="*/ 761791 w 5071414"/>
              <a:gd name="connsiteY7" fmla="*/ 115906 h 994891"/>
              <a:gd name="connsiteX8" fmla="*/ 1144252 w 5071414"/>
              <a:gd name="connsiteY8" fmla="*/ 66018 h 9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414" h="994891">
                <a:moveTo>
                  <a:pt x="1144252" y="66018"/>
                </a:moveTo>
                <a:cubicBezTo>
                  <a:pt x="1532289" y="22826"/>
                  <a:pt x="1936484" y="0"/>
                  <a:pt x="2351736" y="0"/>
                </a:cubicBezTo>
                <a:cubicBezTo>
                  <a:pt x="3274518" y="0"/>
                  <a:pt x="4142700" y="112721"/>
                  <a:pt x="4900291" y="311163"/>
                </a:cubicBezTo>
                <a:lnTo>
                  <a:pt x="5071414" y="361291"/>
                </a:lnTo>
                <a:lnTo>
                  <a:pt x="93047" y="994891"/>
                </a:lnTo>
                <a:lnTo>
                  <a:pt x="0" y="263799"/>
                </a:lnTo>
                <a:lnTo>
                  <a:pt x="330714" y="190541"/>
                </a:lnTo>
                <a:cubicBezTo>
                  <a:pt x="471505" y="162803"/>
                  <a:pt x="615298" y="137876"/>
                  <a:pt x="761791" y="115906"/>
                </a:cubicBezTo>
                <a:cubicBezTo>
                  <a:pt x="887357" y="97074"/>
                  <a:pt x="1014907" y="80414"/>
                  <a:pt x="1144252" y="66018"/>
                </a:cubicBezTo>
                <a:close/>
              </a:path>
            </a:pathLst>
          </a:custGeom>
          <a:solidFill>
            <a:srgbClr val="13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0EC68-91CB-44AD-BB7E-2701BE3DA9C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85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7BD8D31-BA09-404B-BF10-D3836833A3E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176583" y="0"/>
            <a:ext cx="5015417" cy="4042677"/>
          </a:xfrm>
          <a:custGeom>
            <a:avLst/>
            <a:gdLst>
              <a:gd name="connsiteX0" fmla="*/ 0 w 5015417"/>
              <a:gd name="connsiteY0" fmla="*/ 0 h 4042677"/>
              <a:gd name="connsiteX1" fmla="*/ 2725746 w 5015417"/>
              <a:gd name="connsiteY1" fmla="*/ 0 h 4042677"/>
              <a:gd name="connsiteX2" fmla="*/ 2833991 w 5015417"/>
              <a:gd name="connsiteY2" fmla="*/ 203644 h 4042677"/>
              <a:gd name="connsiteX3" fmla="*/ 3156763 w 5015417"/>
              <a:gd name="connsiteY3" fmla="*/ 637374 h 4042677"/>
              <a:gd name="connsiteX4" fmla="*/ 5006913 w 5015417"/>
              <a:gd name="connsiteY4" fmla="*/ 1503564 h 4042677"/>
              <a:gd name="connsiteX5" fmla="*/ 5015417 w 5015417"/>
              <a:gd name="connsiteY5" fmla="*/ 1503543 h 4042677"/>
              <a:gd name="connsiteX6" fmla="*/ 5015417 w 5015417"/>
              <a:gd name="connsiteY6" fmla="*/ 3263361 h 4042677"/>
              <a:gd name="connsiteX7" fmla="*/ 4875235 w 5015417"/>
              <a:gd name="connsiteY7" fmla="*/ 3406280 h 4042677"/>
              <a:gd name="connsiteX8" fmla="*/ 4419977 w 5015417"/>
              <a:gd name="connsiteY8" fmla="*/ 3969361 h 4042677"/>
              <a:gd name="connsiteX9" fmla="*/ 4371330 w 5015417"/>
              <a:gd name="connsiteY9" fmla="*/ 4042677 h 4042677"/>
              <a:gd name="connsiteX10" fmla="*/ 4309062 w 5015417"/>
              <a:gd name="connsiteY10" fmla="*/ 4034042 h 4042677"/>
              <a:gd name="connsiteX11" fmla="*/ 1176227 w 5015417"/>
              <a:gd name="connsiteY11" fmla="*/ 2294138 h 4042677"/>
              <a:gd name="connsiteX12" fmla="*/ 55246 w 5015417"/>
              <a:gd name="connsiteY12" fmla="*/ 220181 h 404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5417" h="4042677">
                <a:moveTo>
                  <a:pt x="0" y="0"/>
                </a:moveTo>
                <a:lnTo>
                  <a:pt x="2725746" y="0"/>
                </a:lnTo>
                <a:lnTo>
                  <a:pt x="2833991" y="203644"/>
                </a:lnTo>
                <a:cubicBezTo>
                  <a:pt x="2924930" y="355909"/>
                  <a:pt x="3032483" y="501329"/>
                  <a:pt x="3156763" y="637374"/>
                </a:cubicBezTo>
                <a:cubicBezTo>
                  <a:pt x="3653884" y="1181556"/>
                  <a:pt x="4324515" y="1472723"/>
                  <a:pt x="5006913" y="1503564"/>
                </a:cubicBezTo>
                <a:lnTo>
                  <a:pt x="5015417" y="1503543"/>
                </a:lnTo>
                <a:lnTo>
                  <a:pt x="5015417" y="3263361"/>
                </a:lnTo>
                <a:lnTo>
                  <a:pt x="4875235" y="3406280"/>
                </a:lnTo>
                <a:cubicBezTo>
                  <a:pt x="4708516" y="3585091"/>
                  <a:pt x="4556726" y="3773348"/>
                  <a:pt x="4419977" y="3969361"/>
                </a:cubicBezTo>
                <a:lnTo>
                  <a:pt x="4371330" y="4042677"/>
                </a:lnTo>
                <a:lnTo>
                  <a:pt x="4309062" y="4034042"/>
                </a:lnTo>
                <a:cubicBezTo>
                  <a:pt x="3136171" y="3842761"/>
                  <a:pt x="2020225" y="3258041"/>
                  <a:pt x="1176227" y="2294138"/>
                </a:cubicBezTo>
                <a:cubicBezTo>
                  <a:pt x="633657" y="1674486"/>
                  <a:pt x="261259" y="964127"/>
                  <a:pt x="55246" y="2201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C9E42F4-64CE-49D3-84AA-C69E8A06D4F7}"/>
              </a:ext>
            </a:extLst>
          </p:cNvPr>
          <p:cNvSpPr/>
          <p:nvPr/>
        </p:nvSpPr>
        <p:spPr>
          <a:xfrm>
            <a:off x="10675240" y="3263360"/>
            <a:ext cx="1516761" cy="3594640"/>
          </a:xfrm>
          <a:custGeom>
            <a:avLst/>
            <a:gdLst>
              <a:gd name="connsiteX0" fmla="*/ 1516761 w 1516761"/>
              <a:gd name="connsiteY0" fmla="*/ 0 h 3594640"/>
              <a:gd name="connsiteX1" fmla="*/ 1516761 w 1516761"/>
              <a:gd name="connsiteY1" fmla="*/ 3594640 h 3594640"/>
              <a:gd name="connsiteX2" fmla="*/ 158 w 1516761"/>
              <a:gd name="connsiteY2" fmla="*/ 3594640 h 3594640"/>
              <a:gd name="connsiteX3" fmla="*/ 0 w 1516761"/>
              <a:gd name="connsiteY3" fmla="*/ 3553413 h 3594640"/>
              <a:gd name="connsiteX4" fmla="*/ 1376578 w 1516761"/>
              <a:gd name="connsiteY4" fmla="*/ 142920 h 3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761" h="3594640">
                <a:moveTo>
                  <a:pt x="1516761" y="0"/>
                </a:moveTo>
                <a:lnTo>
                  <a:pt x="1516761" y="3594640"/>
                </a:lnTo>
                <a:lnTo>
                  <a:pt x="158" y="3594640"/>
                </a:lnTo>
                <a:lnTo>
                  <a:pt x="0" y="3553413"/>
                </a:lnTo>
                <a:cubicBezTo>
                  <a:pt x="22880" y="2318940"/>
                  <a:pt x="487412" y="1096577"/>
                  <a:pt x="1376578" y="142920"/>
                </a:cubicBezTo>
                <a:close/>
              </a:path>
            </a:pathLst>
          </a:custGeom>
          <a:solidFill>
            <a:schemeClr val="accent2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1B55BFB-FF75-4300-BB08-250475BCB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7137" y="-34677"/>
            <a:ext cx="7015137" cy="5134415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30B4E6-B3CF-41BC-98FF-471D7860B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02" y="5468767"/>
            <a:ext cx="2545189" cy="763557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49456D-E21D-4CF9-8DEB-58447732FA21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20D12-5B41-4702-A38A-C20224347E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7137" y="5163862"/>
            <a:ext cx="83583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29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7C7048C-9CED-49E0-A462-5410825E86BA}"/>
              </a:ext>
            </a:extLst>
          </p:cNvPr>
          <p:cNvSpPr/>
          <p:nvPr userDrawn="1"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DB1EF59-ACE2-47A5-BFD5-EA3834762132}"/>
              </a:ext>
            </a:extLst>
          </p:cNvPr>
          <p:cNvSpPr/>
          <p:nvPr userDrawn="1"/>
        </p:nvSpPr>
        <p:spPr>
          <a:xfrm>
            <a:off x="6019800" y="0"/>
            <a:ext cx="6172200" cy="6857999"/>
          </a:xfrm>
          <a:custGeom>
            <a:avLst/>
            <a:gdLst>
              <a:gd name="connsiteX0" fmla="*/ 997108 w 6172200"/>
              <a:gd name="connsiteY0" fmla="*/ 0 h 6857999"/>
              <a:gd name="connsiteX1" fmla="*/ 6172200 w 6172200"/>
              <a:gd name="connsiteY1" fmla="*/ 0 h 6857999"/>
              <a:gd name="connsiteX2" fmla="*/ 6172200 w 6172200"/>
              <a:gd name="connsiteY2" fmla="*/ 703762 h 6857999"/>
              <a:gd name="connsiteX3" fmla="*/ 6096379 w 6172200"/>
              <a:gd name="connsiteY3" fmla="*/ 669896 h 6857999"/>
              <a:gd name="connsiteX4" fmla="*/ 5110804 w 6172200"/>
              <a:gd name="connsiteY4" fmla="*/ 478901 h 6857999"/>
              <a:gd name="connsiteX5" fmla="*/ 5008852 w 6172200"/>
              <a:gd name="connsiteY5" fmla="*/ 484760 h 6857999"/>
              <a:gd name="connsiteX6" fmla="*/ 3370342 w 6172200"/>
              <a:gd name="connsiteY6" fmla="*/ 1161868 h 6857999"/>
              <a:gd name="connsiteX7" fmla="*/ 3204529 w 6172200"/>
              <a:gd name="connsiteY7" fmla="*/ 4830622 h 6857999"/>
              <a:gd name="connsiteX8" fmla="*/ 5989355 w 6172200"/>
              <a:gd name="connsiteY8" fmla="*/ 5527515 h 6857999"/>
              <a:gd name="connsiteX9" fmla="*/ 6172200 w 6172200"/>
              <a:gd name="connsiteY9" fmla="*/ 5452490 h 6857999"/>
              <a:gd name="connsiteX10" fmla="*/ 6172200 w 6172200"/>
              <a:gd name="connsiteY10" fmla="*/ 6857999 h 6857999"/>
              <a:gd name="connsiteX11" fmla="*/ 1685981 w 6172200"/>
              <a:gd name="connsiteY11" fmla="*/ 6857999 h 6857999"/>
              <a:gd name="connsiteX12" fmla="*/ 1645140 w 6172200"/>
              <a:gd name="connsiteY12" fmla="*/ 6821799 h 6857999"/>
              <a:gd name="connsiteX13" fmla="*/ 1277634 w 6172200"/>
              <a:gd name="connsiteY13" fmla="*/ 6442513 h 6857999"/>
              <a:gd name="connsiteX14" fmla="*/ 759074 w 6172200"/>
              <a:gd name="connsiteY14" fmla="*/ 3479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72200" h="6857999">
                <a:moveTo>
                  <a:pt x="997108" y="0"/>
                </a:moveTo>
                <a:lnTo>
                  <a:pt x="6172200" y="0"/>
                </a:lnTo>
                <a:lnTo>
                  <a:pt x="6172200" y="703762"/>
                </a:lnTo>
                <a:lnTo>
                  <a:pt x="6096379" y="669896"/>
                </a:lnTo>
                <a:cubicBezTo>
                  <a:pt x="5784551" y="542677"/>
                  <a:pt x="5449759" y="477365"/>
                  <a:pt x="5110804" y="478901"/>
                </a:cubicBezTo>
                <a:cubicBezTo>
                  <a:pt x="5076820" y="478901"/>
                  <a:pt x="5042836" y="484760"/>
                  <a:pt x="5008852" y="484760"/>
                </a:cubicBezTo>
                <a:cubicBezTo>
                  <a:pt x="4400162" y="511263"/>
                  <a:pt x="3820169" y="750943"/>
                  <a:pt x="3370342" y="1161868"/>
                </a:cubicBezTo>
                <a:cubicBezTo>
                  <a:pt x="2311454" y="2129180"/>
                  <a:pt x="2237217" y="3771736"/>
                  <a:pt x="3204529" y="4830622"/>
                </a:cubicBezTo>
                <a:cubicBezTo>
                  <a:pt x="3930014" y="5624787"/>
                  <a:pt x="5035324" y="5865086"/>
                  <a:pt x="5989355" y="5527515"/>
                </a:cubicBezTo>
                <a:lnTo>
                  <a:pt x="6172200" y="5452490"/>
                </a:lnTo>
                <a:lnTo>
                  <a:pt x="6172200" y="6857999"/>
                </a:lnTo>
                <a:lnTo>
                  <a:pt x="1685981" y="6857999"/>
                </a:lnTo>
                <a:lnTo>
                  <a:pt x="1645140" y="6821799"/>
                </a:lnTo>
                <a:cubicBezTo>
                  <a:pt x="1517645" y="6702926"/>
                  <a:pt x="1394940" y="6576484"/>
                  <a:pt x="1277634" y="6442513"/>
                </a:cubicBezTo>
                <a:cubicBezTo>
                  <a:pt x="-247337" y="4700892"/>
                  <a:pt x="-390571" y="2222760"/>
                  <a:pt x="759074" y="347972"/>
                </a:cubicBezTo>
                <a:close/>
              </a:path>
            </a:pathLst>
          </a:custGeom>
          <a:solidFill>
            <a:schemeClr val="accent2"/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1BFBDAE-F37F-4B9B-9E9E-B00A5505894C}"/>
              </a:ext>
            </a:extLst>
          </p:cNvPr>
          <p:cNvSpPr/>
          <p:nvPr userDrawn="1"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rgbClr val="A5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7ADB8A-23DD-4078-BA48-FA431C6C7922}"/>
              </a:ext>
            </a:extLst>
          </p:cNvPr>
          <p:cNvSpPr/>
          <p:nvPr userDrawn="1"/>
        </p:nvSpPr>
        <p:spPr>
          <a:xfrm rot="435185">
            <a:off x="-49789" y="6175481"/>
            <a:ext cx="5071414" cy="994891"/>
          </a:xfrm>
          <a:custGeom>
            <a:avLst/>
            <a:gdLst>
              <a:gd name="connsiteX0" fmla="*/ 1144252 w 5071414"/>
              <a:gd name="connsiteY0" fmla="*/ 66018 h 994891"/>
              <a:gd name="connsiteX1" fmla="*/ 2351736 w 5071414"/>
              <a:gd name="connsiteY1" fmla="*/ 0 h 994891"/>
              <a:gd name="connsiteX2" fmla="*/ 4900291 w 5071414"/>
              <a:gd name="connsiteY2" fmla="*/ 311163 h 994891"/>
              <a:gd name="connsiteX3" fmla="*/ 5071414 w 5071414"/>
              <a:gd name="connsiteY3" fmla="*/ 361291 h 994891"/>
              <a:gd name="connsiteX4" fmla="*/ 93047 w 5071414"/>
              <a:gd name="connsiteY4" fmla="*/ 994891 h 994891"/>
              <a:gd name="connsiteX5" fmla="*/ 0 w 5071414"/>
              <a:gd name="connsiteY5" fmla="*/ 263799 h 994891"/>
              <a:gd name="connsiteX6" fmla="*/ 330714 w 5071414"/>
              <a:gd name="connsiteY6" fmla="*/ 190541 h 994891"/>
              <a:gd name="connsiteX7" fmla="*/ 761791 w 5071414"/>
              <a:gd name="connsiteY7" fmla="*/ 115906 h 994891"/>
              <a:gd name="connsiteX8" fmla="*/ 1144252 w 5071414"/>
              <a:gd name="connsiteY8" fmla="*/ 66018 h 9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414" h="994891">
                <a:moveTo>
                  <a:pt x="1144252" y="66018"/>
                </a:moveTo>
                <a:cubicBezTo>
                  <a:pt x="1532289" y="22826"/>
                  <a:pt x="1936484" y="0"/>
                  <a:pt x="2351736" y="0"/>
                </a:cubicBezTo>
                <a:cubicBezTo>
                  <a:pt x="3274518" y="0"/>
                  <a:pt x="4142700" y="112721"/>
                  <a:pt x="4900291" y="311163"/>
                </a:cubicBezTo>
                <a:lnTo>
                  <a:pt x="5071414" y="361291"/>
                </a:lnTo>
                <a:lnTo>
                  <a:pt x="93047" y="994891"/>
                </a:lnTo>
                <a:lnTo>
                  <a:pt x="0" y="263799"/>
                </a:lnTo>
                <a:lnTo>
                  <a:pt x="330714" y="190541"/>
                </a:lnTo>
                <a:cubicBezTo>
                  <a:pt x="471505" y="162803"/>
                  <a:pt x="615298" y="137876"/>
                  <a:pt x="761791" y="115906"/>
                </a:cubicBezTo>
                <a:cubicBezTo>
                  <a:pt x="887357" y="97074"/>
                  <a:pt x="1014907" y="80414"/>
                  <a:pt x="1144252" y="66018"/>
                </a:cubicBezTo>
                <a:close/>
              </a:path>
            </a:pathLst>
          </a:custGeom>
          <a:solidFill>
            <a:srgbClr val="A5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3FE92E-1884-4E25-B909-E5CF5A5FF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696" y="5934838"/>
            <a:ext cx="2378509" cy="713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2EAB9A-B915-40D5-BFA4-9F491D271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2" t="15056" r="21315" b="27438"/>
          <a:stretch/>
        </p:blipFill>
        <p:spPr>
          <a:xfrm>
            <a:off x="473124" y="586855"/>
            <a:ext cx="5199533" cy="27204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08897A-E7F7-4C1F-ADCF-799C2C5DA9E7}"/>
              </a:ext>
            </a:extLst>
          </p:cNvPr>
          <p:cNvSpPr txBox="1"/>
          <p:nvPr userDrawn="1"/>
        </p:nvSpPr>
        <p:spPr>
          <a:xfrm>
            <a:off x="518616" y="629161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IE" sz="2400" dirty="0">
                <a:solidFill>
                  <a:schemeClr val="tx2"/>
                </a:solidFill>
              </a:rPr>
              <a:t>www.redcresearch.ie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652668-DF17-46ED-81D0-D483370F3BC0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68FA-D6C4-4120-91AE-9E086442E98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432" y="3936999"/>
            <a:ext cx="3419475" cy="1922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contact details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40031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3300890A-7DA9-4732-AC52-B0AD47371E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01357" y="0"/>
            <a:ext cx="6390643" cy="6857999"/>
          </a:xfrm>
          <a:custGeom>
            <a:avLst/>
            <a:gdLst>
              <a:gd name="connsiteX0" fmla="*/ 1300586 w 6390643"/>
              <a:gd name="connsiteY0" fmla="*/ 0 h 6857999"/>
              <a:gd name="connsiteX1" fmla="*/ 4148109 w 6390643"/>
              <a:gd name="connsiteY1" fmla="*/ 0 h 6857999"/>
              <a:gd name="connsiteX2" fmla="*/ 4244758 w 6390643"/>
              <a:gd name="connsiteY2" fmla="*/ 200632 h 6857999"/>
              <a:gd name="connsiteX3" fmla="*/ 4662099 w 6390643"/>
              <a:gd name="connsiteY3" fmla="*/ 759144 h 6857999"/>
              <a:gd name="connsiteX4" fmla="*/ 4793175 w 6390643"/>
              <a:gd name="connsiteY4" fmla="*/ 878274 h 6857999"/>
              <a:gd name="connsiteX5" fmla="*/ 4769363 w 6390643"/>
              <a:gd name="connsiteY5" fmla="*/ 880359 h 6857999"/>
              <a:gd name="connsiteX6" fmla="*/ 3361339 w 6390643"/>
              <a:gd name="connsiteY6" fmla="*/ 1535861 h 6857999"/>
              <a:gd name="connsiteX7" fmla="*/ 3195969 w 6390643"/>
              <a:gd name="connsiteY7" fmla="*/ 5194816 h 6857999"/>
              <a:gd name="connsiteX8" fmla="*/ 6207778 w 6390643"/>
              <a:gd name="connsiteY8" fmla="*/ 5793660 h 6857999"/>
              <a:gd name="connsiteX9" fmla="*/ 6390643 w 6390643"/>
              <a:gd name="connsiteY9" fmla="*/ 5696460 h 6857999"/>
              <a:gd name="connsiteX10" fmla="*/ 6390643 w 6390643"/>
              <a:gd name="connsiteY10" fmla="*/ 6857999 h 6857999"/>
              <a:gd name="connsiteX11" fmla="*/ 1325443 w 6390643"/>
              <a:gd name="connsiteY11" fmla="*/ 6857999 h 6857999"/>
              <a:gd name="connsiteX12" fmla="*/ 1274221 w 6390643"/>
              <a:gd name="connsiteY12" fmla="*/ 6802401 h 6857999"/>
              <a:gd name="connsiteX13" fmla="*/ 1044489 w 6390643"/>
              <a:gd name="connsiteY13" fmla="*/ 3039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90643" h="6857999">
                <a:moveTo>
                  <a:pt x="1300586" y="0"/>
                </a:moveTo>
                <a:lnTo>
                  <a:pt x="4148109" y="0"/>
                </a:lnTo>
                <a:lnTo>
                  <a:pt x="4244758" y="200632"/>
                </a:lnTo>
                <a:cubicBezTo>
                  <a:pt x="4356689" y="406677"/>
                  <a:pt x="4497630" y="594675"/>
                  <a:pt x="4662099" y="759144"/>
                </a:cubicBezTo>
                <a:lnTo>
                  <a:pt x="4793175" y="878274"/>
                </a:lnTo>
                <a:lnTo>
                  <a:pt x="4769363" y="880359"/>
                </a:lnTo>
                <a:cubicBezTo>
                  <a:pt x="4245827" y="949423"/>
                  <a:pt x="3753887" y="1177263"/>
                  <a:pt x="3361339" y="1535861"/>
                </a:cubicBezTo>
                <a:cubicBezTo>
                  <a:pt x="2305279" y="2500589"/>
                  <a:pt x="2231241" y="4138758"/>
                  <a:pt x="3195969" y="5194816"/>
                </a:cubicBezTo>
                <a:cubicBezTo>
                  <a:pt x="3979812" y="6052863"/>
                  <a:pt x="5208232" y="6262623"/>
                  <a:pt x="6207778" y="5793660"/>
                </a:cubicBezTo>
                <a:lnTo>
                  <a:pt x="6390643" y="5696460"/>
                </a:lnTo>
                <a:lnTo>
                  <a:pt x="6390643" y="6857999"/>
                </a:lnTo>
                <a:lnTo>
                  <a:pt x="1325443" y="6857999"/>
                </a:lnTo>
                <a:lnTo>
                  <a:pt x="1274221" y="6802401"/>
                </a:lnTo>
                <a:cubicBezTo>
                  <a:pt x="-363669" y="4931819"/>
                  <a:pt x="-403350" y="2209341"/>
                  <a:pt x="1044489" y="30394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745D7D-0ED0-4C14-94D6-D0ACD1038287}"/>
              </a:ext>
            </a:extLst>
          </p:cNvPr>
          <p:cNvSpPr/>
          <p:nvPr userDrawn="1"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7C7048C-9CED-49E0-A462-5410825E86BA}"/>
              </a:ext>
            </a:extLst>
          </p:cNvPr>
          <p:cNvSpPr/>
          <p:nvPr userDrawn="1"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7ADB8A-23DD-4078-BA48-FA431C6C7922}"/>
              </a:ext>
            </a:extLst>
          </p:cNvPr>
          <p:cNvSpPr/>
          <p:nvPr userDrawn="1"/>
        </p:nvSpPr>
        <p:spPr>
          <a:xfrm rot="435185">
            <a:off x="-49789" y="6175481"/>
            <a:ext cx="5071414" cy="994891"/>
          </a:xfrm>
          <a:custGeom>
            <a:avLst/>
            <a:gdLst>
              <a:gd name="connsiteX0" fmla="*/ 1144252 w 5071414"/>
              <a:gd name="connsiteY0" fmla="*/ 66018 h 994891"/>
              <a:gd name="connsiteX1" fmla="*/ 2351736 w 5071414"/>
              <a:gd name="connsiteY1" fmla="*/ 0 h 994891"/>
              <a:gd name="connsiteX2" fmla="*/ 4900291 w 5071414"/>
              <a:gd name="connsiteY2" fmla="*/ 311163 h 994891"/>
              <a:gd name="connsiteX3" fmla="*/ 5071414 w 5071414"/>
              <a:gd name="connsiteY3" fmla="*/ 361291 h 994891"/>
              <a:gd name="connsiteX4" fmla="*/ 93047 w 5071414"/>
              <a:gd name="connsiteY4" fmla="*/ 994891 h 994891"/>
              <a:gd name="connsiteX5" fmla="*/ 0 w 5071414"/>
              <a:gd name="connsiteY5" fmla="*/ 263799 h 994891"/>
              <a:gd name="connsiteX6" fmla="*/ 330714 w 5071414"/>
              <a:gd name="connsiteY6" fmla="*/ 190541 h 994891"/>
              <a:gd name="connsiteX7" fmla="*/ 761791 w 5071414"/>
              <a:gd name="connsiteY7" fmla="*/ 115906 h 994891"/>
              <a:gd name="connsiteX8" fmla="*/ 1144252 w 5071414"/>
              <a:gd name="connsiteY8" fmla="*/ 66018 h 9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414" h="994891">
                <a:moveTo>
                  <a:pt x="1144252" y="66018"/>
                </a:moveTo>
                <a:cubicBezTo>
                  <a:pt x="1532289" y="22826"/>
                  <a:pt x="1936484" y="0"/>
                  <a:pt x="2351736" y="0"/>
                </a:cubicBezTo>
                <a:cubicBezTo>
                  <a:pt x="3274518" y="0"/>
                  <a:pt x="4142700" y="112721"/>
                  <a:pt x="4900291" y="311163"/>
                </a:cubicBezTo>
                <a:lnTo>
                  <a:pt x="5071414" y="361291"/>
                </a:lnTo>
                <a:lnTo>
                  <a:pt x="93047" y="994891"/>
                </a:lnTo>
                <a:lnTo>
                  <a:pt x="0" y="263799"/>
                </a:lnTo>
                <a:lnTo>
                  <a:pt x="330714" y="190541"/>
                </a:lnTo>
                <a:cubicBezTo>
                  <a:pt x="471505" y="162803"/>
                  <a:pt x="615298" y="137876"/>
                  <a:pt x="761791" y="115906"/>
                </a:cubicBezTo>
                <a:cubicBezTo>
                  <a:pt x="887357" y="97074"/>
                  <a:pt x="1014907" y="80414"/>
                  <a:pt x="1144252" y="66018"/>
                </a:cubicBezTo>
                <a:close/>
              </a:path>
            </a:pathLst>
          </a:custGeom>
          <a:solidFill>
            <a:srgbClr val="A5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3FE92E-1884-4E25-B909-E5CF5A5FF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81" y="5087642"/>
            <a:ext cx="2378509" cy="713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2EAB9A-B915-40D5-BFA4-9F491D271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2" t="15056" r="21315" b="27438"/>
          <a:stretch/>
        </p:blipFill>
        <p:spPr>
          <a:xfrm>
            <a:off x="473124" y="586855"/>
            <a:ext cx="5199533" cy="27204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08897A-E7F7-4C1F-ADCF-799C2C5DA9E7}"/>
              </a:ext>
            </a:extLst>
          </p:cNvPr>
          <p:cNvSpPr txBox="1"/>
          <p:nvPr userDrawn="1"/>
        </p:nvSpPr>
        <p:spPr>
          <a:xfrm>
            <a:off x="550236" y="635352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IE" sz="2400" dirty="0">
                <a:solidFill>
                  <a:schemeClr val="tx2"/>
                </a:solidFill>
              </a:rPr>
              <a:t>www.redcresearch.ie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652668-DF17-46ED-81D0-D483370F3BC0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3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966FCD-1B3D-4C33-9EC4-2E6A15AB8CE5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1B3A1E-E9FC-4D1A-91C7-D110C59D7D08}"/>
              </a:ext>
            </a:extLst>
          </p:cNvPr>
          <p:cNvSpPr/>
          <p:nvPr/>
        </p:nvSpPr>
        <p:spPr>
          <a:xfrm>
            <a:off x="6019800" y="0"/>
            <a:ext cx="6172200" cy="6857999"/>
          </a:xfrm>
          <a:custGeom>
            <a:avLst/>
            <a:gdLst>
              <a:gd name="connsiteX0" fmla="*/ 997108 w 6172200"/>
              <a:gd name="connsiteY0" fmla="*/ 0 h 6857999"/>
              <a:gd name="connsiteX1" fmla="*/ 6172200 w 6172200"/>
              <a:gd name="connsiteY1" fmla="*/ 0 h 6857999"/>
              <a:gd name="connsiteX2" fmla="*/ 6172200 w 6172200"/>
              <a:gd name="connsiteY2" fmla="*/ 703762 h 6857999"/>
              <a:gd name="connsiteX3" fmla="*/ 6096379 w 6172200"/>
              <a:gd name="connsiteY3" fmla="*/ 669896 h 6857999"/>
              <a:gd name="connsiteX4" fmla="*/ 5110804 w 6172200"/>
              <a:gd name="connsiteY4" fmla="*/ 478901 h 6857999"/>
              <a:gd name="connsiteX5" fmla="*/ 5008852 w 6172200"/>
              <a:gd name="connsiteY5" fmla="*/ 484760 h 6857999"/>
              <a:gd name="connsiteX6" fmla="*/ 3370342 w 6172200"/>
              <a:gd name="connsiteY6" fmla="*/ 1161868 h 6857999"/>
              <a:gd name="connsiteX7" fmla="*/ 3204529 w 6172200"/>
              <a:gd name="connsiteY7" fmla="*/ 4830622 h 6857999"/>
              <a:gd name="connsiteX8" fmla="*/ 5989355 w 6172200"/>
              <a:gd name="connsiteY8" fmla="*/ 5527515 h 6857999"/>
              <a:gd name="connsiteX9" fmla="*/ 6172200 w 6172200"/>
              <a:gd name="connsiteY9" fmla="*/ 5452490 h 6857999"/>
              <a:gd name="connsiteX10" fmla="*/ 6172200 w 6172200"/>
              <a:gd name="connsiteY10" fmla="*/ 6857999 h 6857999"/>
              <a:gd name="connsiteX11" fmla="*/ 1685981 w 6172200"/>
              <a:gd name="connsiteY11" fmla="*/ 6857999 h 6857999"/>
              <a:gd name="connsiteX12" fmla="*/ 1645140 w 6172200"/>
              <a:gd name="connsiteY12" fmla="*/ 6821799 h 6857999"/>
              <a:gd name="connsiteX13" fmla="*/ 1277634 w 6172200"/>
              <a:gd name="connsiteY13" fmla="*/ 6442513 h 6857999"/>
              <a:gd name="connsiteX14" fmla="*/ 759074 w 6172200"/>
              <a:gd name="connsiteY14" fmla="*/ 3479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72200" h="6857999">
                <a:moveTo>
                  <a:pt x="997108" y="0"/>
                </a:moveTo>
                <a:lnTo>
                  <a:pt x="6172200" y="0"/>
                </a:lnTo>
                <a:lnTo>
                  <a:pt x="6172200" y="703762"/>
                </a:lnTo>
                <a:lnTo>
                  <a:pt x="6096379" y="669896"/>
                </a:lnTo>
                <a:cubicBezTo>
                  <a:pt x="5784551" y="542677"/>
                  <a:pt x="5449759" y="477365"/>
                  <a:pt x="5110804" y="478901"/>
                </a:cubicBezTo>
                <a:cubicBezTo>
                  <a:pt x="5076820" y="478901"/>
                  <a:pt x="5042836" y="484760"/>
                  <a:pt x="5008852" y="484760"/>
                </a:cubicBezTo>
                <a:cubicBezTo>
                  <a:pt x="4400162" y="511263"/>
                  <a:pt x="3820169" y="750943"/>
                  <a:pt x="3370342" y="1161868"/>
                </a:cubicBezTo>
                <a:cubicBezTo>
                  <a:pt x="2311454" y="2129180"/>
                  <a:pt x="2237217" y="3771736"/>
                  <a:pt x="3204529" y="4830622"/>
                </a:cubicBezTo>
                <a:cubicBezTo>
                  <a:pt x="3930014" y="5624787"/>
                  <a:pt x="5035324" y="5865086"/>
                  <a:pt x="5989355" y="5527515"/>
                </a:cubicBezTo>
                <a:lnTo>
                  <a:pt x="6172200" y="5452490"/>
                </a:lnTo>
                <a:lnTo>
                  <a:pt x="6172200" y="6857999"/>
                </a:lnTo>
                <a:lnTo>
                  <a:pt x="1685981" y="6857999"/>
                </a:lnTo>
                <a:lnTo>
                  <a:pt x="1645140" y="6821799"/>
                </a:lnTo>
                <a:cubicBezTo>
                  <a:pt x="1517645" y="6702926"/>
                  <a:pt x="1394940" y="6576484"/>
                  <a:pt x="1277634" y="6442513"/>
                </a:cubicBezTo>
                <a:cubicBezTo>
                  <a:pt x="-247337" y="4700892"/>
                  <a:pt x="-390571" y="2222760"/>
                  <a:pt x="759074" y="347972"/>
                </a:cubicBezTo>
                <a:close/>
              </a:path>
            </a:pathLst>
          </a:custGeom>
          <a:solidFill>
            <a:schemeClr val="accent1"/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E38CA0-BAFF-4376-B8C2-ABFA4D0D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93" y="2451847"/>
            <a:ext cx="4902153" cy="2215826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latin typeface="+mj-lt"/>
              </a:defRPr>
            </a:lvl1pPr>
          </a:lstStyle>
          <a:p>
            <a:r>
              <a:rPr lang="en-US" dirty="0"/>
              <a:t>Your main </a:t>
            </a:r>
            <a:br>
              <a:rPr lang="en-US" dirty="0"/>
            </a:br>
            <a:r>
              <a:rPr lang="en-US" dirty="0"/>
              <a:t>outtake goes </a:t>
            </a:r>
            <a:br>
              <a:rPr lang="en-US" dirty="0"/>
            </a:br>
            <a:r>
              <a:rPr lang="en-US" dirty="0"/>
              <a:t>here</a:t>
            </a:r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1F8473-6CDD-49B4-8753-BB2C17386303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rgbClr val="13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935710D-3414-4876-95DE-9D733273D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BADFFC-9F9E-48F8-BBD3-866E19B34039}"/>
              </a:ext>
            </a:extLst>
          </p:cNvPr>
          <p:cNvSpPr/>
          <p:nvPr/>
        </p:nvSpPr>
        <p:spPr>
          <a:xfrm rot="435185">
            <a:off x="-49789" y="6175481"/>
            <a:ext cx="5071414" cy="994891"/>
          </a:xfrm>
          <a:custGeom>
            <a:avLst/>
            <a:gdLst>
              <a:gd name="connsiteX0" fmla="*/ 1144252 w 5071414"/>
              <a:gd name="connsiteY0" fmla="*/ 66018 h 994891"/>
              <a:gd name="connsiteX1" fmla="*/ 2351736 w 5071414"/>
              <a:gd name="connsiteY1" fmla="*/ 0 h 994891"/>
              <a:gd name="connsiteX2" fmla="*/ 4900291 w 5071414"/>
              <a:gd name="connsiteY2" fmla="*/ 311163 h 994891"/>
              <a:gd name="connsiteX3" fmla="*/ 5071414 w 5071414"/>
              <a:gd name="connsiteY3" fmla="*/ 361291 h 994891"/>
              <a:gd name="connsiteX4" fmla="*/ 93047 w 5071414"/>
              <a:gd name="connsiteY4" fmla="*/ 994891 h 994891"/>
              <a:gd name="connsiteX5" fmla="*/ 0 w 5071414"/>
              <a:gd name="connsiteY5" fmla="*/ 263799 h 994891"/>
              <a:gd name="connsiteX6" fmla="*/ 330714 w 5071414"/>
              <a:gd name="connsiteY6" fmla="*/ 190541 h 994891"/>
              <a:gd name="connsiteX7" fmla="*/ 761791 w 5071414"/>
              <a:gd name="connsiteY7" fmla="*/ 115906 h 994891"/>
              <a:gd name="connsiteX8" fmla="*/ 1144252 w 5071414"/>
              <a:gd name="connsiteY8" fmla="*/ 66018 h 9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414" h="994891">
                <a:moveTo>
                  <a:pt x="1144252" y="66018"/>
                </a:moveTo>
                <a:cubicBezTo>
                  <a:pt x="1532289" y="22826"/>
                  <a:pt x="1936484" y="0"/>
                  <a:pt x="2351736" y="0"/>
                </a:cubicBezTo>
                <a:cubicBezTo>
                  <a:pt x="3274518" y="0"/>
                  <a:pt x="4142700" y="112721"/>
                  <a:pt x="4900291" y="311163"/>
                </a:cubicBezTo>
                <a:lnTo>
                  <a:pt x="5071414" y="361291"/>
                </a:lnTo>
                <a:lnTo>
                  <a:pt x="93047" y="994891"/>
                </a:lnTo>
                <a:lnTo>
                  <a:pt x="0" y="263799"/>
                </a:lnTo>
                <a:lnTo>
                  <a:pt x="330714" y="190541"/>
                </a:lnTo>
                <a:cubicBezTo>
                  <a:pt x="471505" y="162803"/>
                  <a:pt x="615298" y="137876"/>
                  <a:pt x="761791" y="115906"/>
                </a:cubicBezTo>
                <a:cubicBezTo>
                  <a:pt x="887357" y="97074"/>
                  <a:pt x="1014907" y="80414"/>
                  <a:pt x="1144252" y="66018"/>
                </a:cubicBezTo>
                <a:close/>
              </a:path>
            </a:pathLst>
          </a:custGeom>
          <a:solidFill>
            <a:srgbClr val="13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0EC68-91CB-44AD-BB7E-2701BE3DA9C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4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75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416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83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249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3" r:id="rId17"/>
    <p:sldLayoutId id="2147484074" r:id="rId18"/>
    <p:sldLayoutId id="2147484075" r:id="rId19"/>
    <p:sldLayoutId id="2147484076" r:id="rId20"/>
    <p:sldLayoutId id="2147484077" r:id="rId21"/>
    <p:sldLayoutId id="2147484078" r:id="rId22"/>
    <p:sldLayoutId id="2147484079" r:id="rId23"/>
    <p:sldLayoutId id="2147484080" r:id="rId24"/>
    <p:sldLayoutId id="2147484081" r:id="rId25"/>
    <p:sldLayoutId id="2147484082" r:id="rId26"/>
    <p:sldLayoutId id="2147484083" r:id="rId27"/>
    <p:sldLayoutId id="2147484084" r:id="rId28"/>
    <p:sldLayoutId id="2147484085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281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073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  <p:sldLayoutId id="2147484156" r:id="rId17"/>
    <p:sldLayoutId id="2147484157" r:id="rId18"/>
    <p:sldLayoutId id="2147484201" r:id="rId19"/>
    <p:sldLayoutId id="2147484193" r:id="rId20"/>
    <p:sldLayoutId id="2147484196" r:id="rId21"/>
    <p:sldLayoutId id="2147484198" r:id="rId22"/>
    <p:sldLayoutId id="2147484195" r:id="rId23"/>
    <p:sldLayoutId id="2147484194" r:id="rId24"/>
    <p:sldLayoutId id="2147484199" r:id="rId25"/>
    <p:sldLayoutId id="2147484200" r:id="rId26"/>
    <p:sldLayoutId id="2147484197" r:id="rId27"/>
    <p:sldLayoutId id="2147484206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F79131-C817-4EAF-B3BC-6511779B5E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050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E5FF-A8DA-4356-91B6-1D4C3A53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2" y="3683160"/>
            <a:ext cx="6507160" cy="1589879"/>
          </a:xfrm>
        </p:spPr>
        <p:txBody>
          <a:bodyPr/>
          <a:lstStyle/>
          <a:p>
            <a:r>
              <a:rPr lang="en-GB" dirty="0"/>
              <a:t>Mental Health Ireland </a:t>
            </a:r>
            <a:br>
              <a:rPr lang="en-GB" dirty="0"/>
            </a:br>
            <a:r>
              <a:rPr lang="en-GB" dirty="0"/>
              <a:t>Home Schooling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E421C-0795-4E77-9E15-D5016A24C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March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8E804-23AE-4F6B-8C9C-DB358A34A8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Job No: 502421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41B1A8A-0764-466B-BC95-72AE54E981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r="12419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9DF5735-71CF-4772-B9A0-665549F2CA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62"/>
          <a:stretch/>
        </p:blipFill>
        <p:spPr>
          <a:xfrm>
            <a:off x="106017" y="1751390"/>
            <a:ext cx="2994992" cy="1040191"/>
          </a:xfrm>
        </p:spPr>
      </p:pic>
    </p:spTree>
    <p:extLst>
      <p:ext uri="{BB962C8B-B14F-4D97-AF65-F5344CB8AC3E}">
        <p14:creationId xmlns:p14="http://schemas.microsoft.com/office/powerpoint/2010/main" val="149034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Q3</a:t>
            </a:r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older the children, the less time for social development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Interactive sessions significantly less likely among those with younger children.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Conditions of home-schooling x Age of children</a:t>
            </a:r>
            <a:endParaRPr lang="en-I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156939"/>
              </p:ext>
            </p:extLst>
          </p:nvPr>
        </p:nvGraphicFramePr>
        <p:xfrm>
          <a:off x="698171" y="2727804"/>
          <a:ext cx="949124" cy="31874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490">
                <a:tc>
                  <a:txBody>
                    <a:bodyPr/>
                    <a:lstStyle/>
                    <a:p>
                      <a:pPr algn="r" fontAlgn="ctr"/>
                      <a:r>
                        <a:rPr lang="en-IE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I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90">
                <a:tc>
                  <a:txBody>
                    <a:bodyPr/>
                    <a:lstStyle/>
                    <a:p>
                      <a:pPr algn="r" fontAlgn="ctr"/>
                      <a:r>
                        <a:rPr lang="en-IE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4-5</a:t>
                      </a:r>
                      <a:endParaRPr lang="en-I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90">
                <a:tc>
                  <a:txBody>
                    <a:bodyPr/>
                    <a:lstStyle/>
                    <a:p>
                      <a:pPr algn="r" fontAlgn="ctr"/>
                      <a:r>
                        <a:rPr lang="en-IE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6-12</a:t>
                      </a:r>
                      <a:endParaRPr lang="en-I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490">
                <a:tc>
                  <a:txBody>
                    <a:bodyPr/>
                    <a:lstStyle/>
                    <a:p>
                      <a:pPr algn="r" fontAlgn="ctr"/>
                      <a:r>
                        <a:rPr lang="en-IE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13-15</a:t>
                      </a:r>
                      <a:endParaRPr lang="en-I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490">
                <a:tc>
                  <a:txBody>
                    <a:bodyPr/>
                    <a:lstStyle/>
                    <a:p>
                      <a:pPr algn="r" fontAlgn="ctr"/>
                      <a:r>
                        <a:rPr lang="en-IE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16-18</a:t>
                      </a:r>
                      <a:endParaRPr lang="en-I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653952369"/>
              </p:ext>
            </p:extLst>
          </p:nvPr>
        </p:nvGraphicFramePr>
        <p:xfrm>
          <a:off x="2258192" y="2577836"/>
          <a:ext cx="2527705" cy="355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959144589"/>
              </p:ext>
            </p:extLst>
          </p:nvPr>
        </p:nvGraphicFramePr>
        <p:xfrm>
          <a:off x="5789474" y="2577836"/>
          <a:ext cx="2527705" cy="355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Connector 19"/>
          <p:cNvCxnSpPr>
            <a:cxnSpLocks/>
          </p:cNvCxnSpPr>
          <p:nvPr/>
        </p:nvCxnSpPr>
        <p:spPr>
          <a:xfrm>
            <a:off x="126311" y="3351042"/>
            <a:ext cx="8558848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6F6C21-FD08-4968-8A50-AC76FC8413C6}"/>
              </a:ext>
            </a:extLst>
          </p:cNvPr>
          <p:cNvCxnSpPr/>
          <p:nvPr/>
        </p:nvCxnSpPr>
        <p:spPr>
          <a:xfrm flipH="1">
            <a:off x="7586566" y="3483915"/>
            <a:ext cx="357809" cy="2521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F2FA42D-0D50-4933-87FD-04714B1768BB}"/>
              </a:ext>
            </a:extLst>
          </p:cNvPr>
          <p:cNvSpPr txBox="1"/>
          <p:nvPr/>
        </p:nvSpPr>
        <p:spPr>
          <a:xfrm>
            <a:off x="1860617" y="1823239"/>
            <a:ext cx="2895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GB" sz="1600" u="none" strike="noStrike" dirty="0">
                <a:solidFill>
                  <a:schemeClr val="tx2"/>
                </a:solidFill>
                <a:effectLst/>
              </a:rPr>
              <a:t>Our home-schooling includes </a:t>
            </a:r>
            <a:br>
              <a:rPr lang="en-GB" sz="1600" u="none" strike="noStrike" dirty="0">
                <a:solidFill>
                  <a:schemeClr val="tx2"/>
                </a:solidFill>
                <a:effectLst/>
              </a:rPr>
            </a:br>
            <a:r>
              <a:rPr lang="en-GB" sz="1600" b="1" u="none" strike="noStrike" dirty="0">
                <a:solidFill>
                  <a:schemeClr val="tx2"/>
                </a:solidFill>
                <a:effectLst/>
              </a:rPr>
              <a:t>live / interactive sessions </a:t>
            </a:r>
            <a:br>
              <a:rPr lang="en-GB" sz="1600" b="1" u="none" strike="noStrike" dirty="0">
                <a:solidFill>
                  <a:schemeClr val="tx2"/>
                </a:solidFill>
                <a:effectLst/>
              </a:rPr>
            </a:br>
            <a:r>
              <a:rPr lang="en-GB" sz="1600" u="none" strike="noStrike" dirty="0">
                <a:solidFill>
                  <a:schemeClr val="tx2"/>
                </a:solidFill>
                <a:effectLst/>
              </a:rPr>
              <a:t>with teachers/tutors</a:t>
            </a:r>
            <a:endParaRPr lang="en-GB" sz="1600" b="0" i="0" u="none" strike="noStrike" dirty="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AF1B0A-838D-4DA8-9962-66C437CACF14}"/>
              </a:ext>
            </a:extLst>
          </p:cNvPr>
          <p:cNvSpPr txBox="1"/>
          <p:nvPr/>
        </p:nvSpPr>
        <p:spPr>
          <a:xfrm>
            <a:off x="5295517" y="1823239"/>
            <a:ext cx="2895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GB" sz="1600" u="none" strike="noStrike" dirty="0">
                <a:solidFill>
                  <a:schemeClr val="tx2"/>
                </a:solidFill>
                <a:effectLst/>
              </a:rPr>
              <a:t>Our home-schooling teacher/school </a:t>
            </a:r>
            <a:r>
              <a:rPr lang="en-GB" sz="1600" b="1" u="none" strike="noStrike" dirty="0">
                <a:solidFill>
                  <a:schemeClr val="tx2"/>
                </a:solidFill>
                <a:effectLst/>
              </a:rPr>
              <a:t>incorporates time for social development</a:t>
            </a:r>
            <a:endParaRPr lang="en-GB" sz="1600" b="0" i="0" u="none" strike="noStrike" dirty="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36BEB7-35E2-43FF-A102-BC9F8AE96BC4}"/>
              </a:ext>
            </a:extLst>
          </p:cNvPr>
          <p:cNvSpPr/>
          <p:nvPr/>
        </p:nvSpPr>
        <p:spPr>
          <a:xfrm>
            <a:off x="3881142" y="4710520"/>
            <a:ext cx="781878" cy="1268117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AD6E84-7BA5-4693-BB53-751ACAB54989}"/>
              </a:ext>
            </a:extLst>
          </p:cNvPr>
          <p:cNvSpPr/>
          <p:nvPr/>
        </p:nvSpPr>
        <p:spPr>
          <a:xfrm>
            <a:off x="3490203" y="3426149"/>
            <a:ext cx="781878" cy="126811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5F395E-6C4B-40B0-8FB2-3487ED7CB261}"/>
              </a:ext>
            </a:extLst>
          </p:cNvPr>
          <p:cNvSpPr txBox="1"/>
          <p:nvPr/>
        </p:nvSpPr>
        <p:spPr>
          <a:xfrm>
            <a:off x="9296056" y="2574137"/>
            <a:ext cx="22037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GB" sz="1600" b="1" u="none" strike="noStrike" dirty="0">
                <a:solidFill>
                  <a:schemeClr val="tx2"/>
                </a:solidFill>
                <a:effectLst/>
              </a:rPr>
              <a:t>These statements show the greatest difference depending on age of children.</a:t>
            </a:r>
          </a:p>
          <a:p>
            <a:pPr algn="ctr" fontAlgn="b"/>
            <a:endParaRPr lang="en-GB" sz="1600" b="1" i="0" dirty="0">
              <a:solidFill>
                <a:schemeClr val="tx2"/>
              </a:solidFill>
            </a:endParaRPr>
          </a:p>
          <a:p>
            <a:pPr algn="ctr" fontAlgn="b"/>
            <a:r>
              <a:rPr lang="en-GB" sz="1600" b="1" u="none" strike="noStrike" dirty="0">
                <a:solidFill>
                  <a:schemeClr val="tx2"/>
                </a:solidFill>
                <a:effectLst/>
              </a:rPr>
              <a:t>Other statements show less differentiation.</a:t>
            </a:r>
            <a:endParaRPr lang="en-GB" sz="1600" b="1" i="0" u="none" strike="noStrike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477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Interactive platforms are deemed most effective by parents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Q4</a:t>
            </a:r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Emailed homework and pre-recorded lessons online are seen to be far less effective as a means of home schooling. It’s also clear that different platforms appeal to different age groups.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Home-schooling method considered most effective</a:t>
            </a:r>
            <a:endParaRPr lang="en-IE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130464339"/>
              </p:ext>
            </p:extLst>
          </p:nvPr>
        </p:nvGraphicFramePr>
        <p:xfrm>
          <a:off x="2393631" y="1724794"/>
          <a:ext cx="8128000" cy="482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2B7ABA-E730-46F5-B9D2-CB4B0C46FD13}"/>
              </a:ext>
            </a:extLst>
          </p:cNvPr>
          <p:cNvSpPr/>
          <p:nvPr/>
        </p:nvSpPr>
        <p:spPr>
          <a:xfrm>
            <a:off x="2769704" y="1828801"/>
            <a:ext cx="5658680" cy="1424558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21E751A-6B65-43E8-9C5F-3E81548570E7}"/>
              </a:ext>
            </a:extLst>
          </p:cNvPr>
          <p:cNvSpPr/>
          <p:nvPr/>
        </p:nvSpPr>
        <p:spPr>
          <a:xfrm>
            <a:off x="8665828" y="1921079"/>
            <a:ext cx="964733" cy="2684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A80930B-FE01-4A7F-96ED-99CB9A911FA2}"/>
              </a:ext>
            </a:extLst>
          </p:cNvPr>
          <p:cNvSpPr/>
          <p:nvPr/>
        </p:nvSpPr>
        <p:spPr>
          <a:xfrm>
            <a:off x="8665827" y="2360103"/>
            <a:ext cx="964733" cy="2684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0603C-6839-481C-B666-E76169D558B4}"/>
              </a:ext>
            </a:extLst>
          </p:cNvPr>
          <p:cNvSpPr txBox="1"/>
          <p:nvPr/>
        </p:nvSpPr>
        <p:spPr>
          <a:xfrm>
            <a:off x="9610311" y="1142293"/>
            <a:ext cx="1850168" cy="3607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400" b="1" dirty="0">
                <a:solidFill>
                  <a:schemeClr val="tx2"/>
                </a:solidFill>
              </a:rPr>
              <a:t>Most beneficial amongst children aged:</a:t>
            </a:r>
            <a:endParaRPr lang="en-IE" sz="1400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4A4A2-CA31-4581-9EBF-C00BB67231C6}"/>
              </a:ext>
            </a:extLst>
          </p:cNvPr>
          <p:cNvSpPr txBox="1"/>
          <p:nvPr/>
        </p:nvSpPr>
        <p:spPr>
          <a:xfrm>
            <a:off x="9840278" y="1737633"/>
            <a:ext cx="1126888" cy="4927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4-5: 30%</a:t>
            </a:r>
          </a:p>
          <a:p>
            <a:r>
              <a:rPr lang="en-GB" sz="1400" dirty="0">
                <a:solidFill>
                  <a:schemeClr val="tx2"/>
                </a:solidFill>
              </a:rPr>
              <a:t>6-12: 35%</a:t>
            </a:r>
          </a:p>
          <a:p>
            <a:endParaRPr lang="en-IE" sz="14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7EDDC0-C004-436C-B38B-06FA093B3B80}"/>
              </a:ext>
            </a:extLst>
          </p:cNvPr>
          <p:cNvSpPr txBox="1"/>
          <p:nvPr/>
        </p:nvSpPr>
        <p:spPr>
          <a:xfrm>
            <a:off x="9847467" y="2293172"/>
            <a:ext cx="1126888" cy="4837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13-15: 36%</a:t>
            </a:r>
          </a:p>
          <a:p>
            <a:r>
              <a:rPr lang="en-GB" sz="1400" dirty="0">
                <a:solidFill>
                  <a:schemeClr val="tx2"/>
                </a:solidFill>
              </a:rPr>
              <a:t>16-18: 35%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934F061-1008-4447-BBA1-4A7CE68889F2}"/>
              </a:ext>
            </a:extLst>
          </p:cNvPr>
          <p:cNvSpPr/>
          <p:nvPr/>
        </p:nvSpPr>
        <p:spPr>
          <a:xfrm>
            <a:off x="8665827" y="2852283"/>
            <a:ext cx="964733" cy="2684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96C6A-2764-47ED-8D47-68D5CD24D2E7}"/>
              </a:ext>
            </a:extLst>
          </p:cNvPr>
          <p:cNvSpPr txBox="1"/>
          <p:nvPr/>
        </p:nvSpPr>
        <p:spPr>
          <a:xfrm>
            <a:off x="9864168" y="2864457"/>
            <a:ext cx="1126888" cy="2684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19+: 31%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456883B-748E-4BB9-8D52-E79F8947382A}"/>
              </a:ext>
            </a:extLst>
          </p:cNvPr>
          <p:cNvSpPr/>
          <p:nvPr/>
        </p:nvSpPr>
        <p:spPr>
          <a:xfrm>
            <a:off x="6234417" y="3728969"/>
            <a:ext cx="964733" cy="2684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DB50B3-9C71-4F40-AAF4-E1A07AD123D0}"/>
              </a:ext>
            </a:extLst>
          </p:cNvPr>
          <p:cNvSpPr txBox="1"/>
          <p:nvPr/>
        </p:nvSpPr>
        <p:spPr>
          <a:xfrm>
            <a:off x="7432758" y="3741143"/>
            <a:ext cx="1126888" cy="2684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19+: 13%</a:t>
            </a:r>
          </a:p>
        </p:txBody>
      </p:sp>
    </p:spTree>
    <p:extLst>
      <p:ext uri="{BB962C8B-B14F-4D97-AF65-F5344CB8AC3E}">
        <p14:creationId xmlns:p14="http://schemas.microsoft.com/office/powerpoint/2010/main" val="101674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1900C6-04EE-44F1-B7DB-36183475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General Attitudes of Home Schoolers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397483-07CA-4F73-93A0-924F75F98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03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3A985-EAED-4F6E-9B22-0195EF8AF5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2563" y="6370638"/>
            <a:ext cx="579437" cy="365125"/>
          </a:xfrm>
        </p:spPr>
        <p:txBody>
          <a:bodyPr/>
          <a:lstStyle/>
          <a:p>
            <a:fld id="{21F79131-C817-4EAF-B3BC-6511779B5E0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4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43885"/>
              </p:ext>
            </p:extLst>
          </p:nvPr>
        </p:nvGraphicFramePr>
        <p:xfrm>
          <a:off x="1867885" y="2871304"/>
          <a:ext cx="9724524" cy="2838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29447992"/>
              </p:ext>
            </p:extLst>
          </p:nvPr>
        </p:nvGraphicFramePr>
        <p:xfrm>
          <a:off x="1735421" y="2790245"/>
          <a:ext cx="9966249" cy="331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Q5</a:t>
            </a:r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in 4 parents believe their child needs supervision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Many also question their personal efforts and feel a strain at times on the relationship due to home-schooling, higher in rural areas. Still 3 in 5 feel more connected to their child.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Impact of home-schooling on children &amp; parents</a:t>
            </a:r>
            <a:endParaRPr lang="en-I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19175"/>
              </p:ext>
            </p:extLst>
          </p:nvPr>
        </p:nvGraphicFramePr>
        <p:xfrm>
          <a:off x="1867885" y="1773658"/>
          <a:ext cx="9724524" cy="925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My </a:t>
                      </a:r>
                      <a:r>
                        <a:rPr lang="en-GB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child/children sometimes struggles to apply themselves </a:t>
                      </a:r>
                      <a:r>
                        <a:rPr lang="en-GB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to the work without (…) supervision</a:t>
                      </a:r>
                      <a:endParaRPr lang="en-GB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 often wonder </a:t>
                      </a:r>
                      <a:r>
                        <a:rPr lang="en-GB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if I/we are doing as well as other parents </a:t>
                      </a:r>
                      <a:r>
                        <a:rPr lang="en-GB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at Home Schooling</a:t>
                      </a:r>
                      <a:endParaRPr lang="en-GB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Home schooling has at </a:t>
                      </a:r>
                      <a:r>
                        <a:rPr lang="en-GB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times put a strain on the relationship</a:t>
                      </a:r>
                      <a:r>
                        <a:rPr lang="en-GB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I have with my child/children</a:t>
                      </a:r>
                      <a:endParaRPr lang="en-GB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 feel more connected to my child/children </a:t>
                      </a:r>
                      <a:r>
                        <a:rPr lang="en-GB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as a result of the need for home schooling</a:t>
                      </a:r>
                      <a:endParaRPr lang="en-GB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11055"/>
              </p:ext>
            </p:extLst>
          </p:nvPr>
        </p:nvGraphicFramePr>
        <p:xfrm>
          <a:off x="1867885" y="5703164"/>
          <a:ext cx="9724524" cy="506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6248" y="2834595"/>
            <a:ext cx="152060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3">
                    <a:lumMod val="75000"/>
                  </a:schemeClr>
                </a:solidFill>
              </a:rPr>
              <a:t>NET: Agree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6248" y="5703164"/>
            <a:ext cx="152060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1"/>
                </a:solidFill>
              </a:rPr>
              <a:t>NET: Disagree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248" y="5981617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Don’t know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6248" y="3665430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Agree strongly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248" y="4379171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Agree slightly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6248" y="5120221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Disagree strongly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6248" y="4801108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Disagree slightly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98A7C5-93A8-496A-B106-F7E2EA67F641}"/>
              </a:ext>
            </a:extLst>
          </p:cNvPr>
          <p:cNvGrpSpPr/>
          <p:nvPr/>
        </p:nvGrpSpPr>
        <p:grpSpPr>
          <a:xfrm>
            <a:off x="8171974" y="2821672"/>
            <a:ext cx="1240796" cy="365125"/>
            <a:chOff x="2702432" y="2864535"/>
            <a:chExt cx="1240796" cy="36512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506E02C-1913-4E20-98D9-AB2329DD99CF}"/>
                </a:ext>
              </a:extLst>
            </p:cNvPr>
            <p:cNvSpPr/>
            <p:nvPr/>
          </p:nvSpPr>
          <p:spPr>
            <a:xfrm>
              <a:off x="2863228" y="2864535"/>
              <a:ext cx="1080000" cy="36512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Rural: 65%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Urban: 54%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DF5004-7992-4FF1-887F-DDB6DCFB5D2A}"/>
                </a:ext>
              </a:extLst>
            </p:cNvPr>
            <p:cNvCxnSpPr>
              <a:cxnSpLocks/>
            </p:cNvCxnSpPr>
            <p:nvPr/>
          </p:nvCxnSpPr>
          <p:spPr>
            <a:xfrm>
              <a:off x="2702432" y="3047097"/>
              <a:ext cx="16256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1D1071-DC3E-4EB8-91B6-25FB4E3C0DAD}"/>
              </a:ext>
            </a:extLst>
          </p:cNvPr>
          <p:cNvGrpSpPr/>
          <p:nvPr/>
        </p:nvGrpSpPr>
        <p:grpSpPr>
          <a:xfrm>
            <a:off x="8171974" y="5667286"/>
            <a:ext cx="1240796" cy="365125"/>
            <a:chOff x="2668719" y="5763157"/>
            <a:chExt cx="1240796" cy="36512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29B1EFC-BA74-49EF-8E27-98786847568A}"/>
                </a:ext>
              </a:extLst>
            </p:cNvPr>
            <p:cNvSpPr/>
            <p:nvPr/>
          </p:nvSpPr>
          <p:spPr>
            <a:xfrm>
              <a:off x="2829515" y="5763157"/>
              <a:ext cx="1080000" cy="36512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Rural: 33%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Urban: 46%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1C8C550-E4C9-4820-9E3B-0684DD7FD04C}"/>
                </a:ext>
              </a:extLst>
            </p:cNvPr>
            <p:cNvCxnSpPr>
              <a:cxnSpLocks/>
            </p:cNvCxnSpPr>
            <p:nvPr/>
          </p:nvCxnSpPr>
          <p:spPr>
            <a:xfrm>
              <a:off x="2668719" y="5945719"/>
              <a:ext cx="16256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5D53F2-74BA-4906-A83A-A4FC8380AB7B}"/>
              </a:ext>
            </a:extLst>
          </p:cNvPr>
          <p:cNvGrpSpPr/>
          <p:nvPr/>
        </p:nvGrpSpPr>
        <p:grpSpPr>
          <a:xfrm>
            <a:off x="5733996" y="2821671"/>
            <a:ext cx="1708796" cy="365125"/>
            <a:chOff x="2702432" y="2864535"/>
            <a:chExt cx="1708796" cy="36512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242D36C-1DA8-48B3-9C6C-9CE441BA879A}"/>
                </a:ext>
              </a:extLst>
            </p:cNvPr>
            <p:cNvSpPr/>
            <p:nvPr/>
          </p:nvSpPr>
          <p:spPr>
            <a:xfrm>
              <a:off x="2863228" y="2864535"/>
              <a:ext cx="1548000" cy="36512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1-2 hours/day: 78%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3-4 hours/day: 66%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F98014-4524-456A-837F-62C536EA2CC1}"/>
                </a:ext>
              </a:extLst>
            </p:cNvPr>
            <p:cNvCxnSpPr>
              <a:cxnSpLocks/>
            </p:cNvCxnSpPr>
            <p:nvPr/>
          </p:nvCxnSpPr>
          <p:spPr>
            <a:xfrm>
              <a:off x="2702432" y="3047097"/>
              <a:ext cx="16256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92FAE3-1D44-4AC5-A4AB-6CB64B8E5B89}"/>
              </a:ext>
            </a:extLst>
          </p:cNvPr>
          <p:cNvGrpSpPr/>
          <p:nvPr/>
        </p:nvGrpSpPr>
        <p:grpSpPr>
          <a:xfrm>
            <a:off x="5733996" y="5667285"/>
            <a:ext cx="1708795" cy="365125"/>
            <a:chOff x="2668719" y="5763157"/>
            <a:chExt cx="1708795" cy="36512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2EF39FD-2454-4064-8CE5-A1B5B0721A9A}"/>
                </a:ext>
              </a:extLst>
            </p:cNvPr>
            <p:cNvSpPr/>
            <p:nvPr/>
          </p:nvSpPr>
          <p:spPr>
            <a:xfrm>
              <a:off x="2829514" y="5763157"/>
              <a:ext cx="1548000" cy="36512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1-2 hours/day: 19%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3-4 hours/day: 28%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C48970E-A390-46C6-884D-BFD070E67D11}"/>
                </a:ext>
              </a:extLst>
            </p:cNvPr>
            <p:cNvCxnSpPr>
              <a:cxnSpLocks/>
            </p:cNvCxnSpPr>
            <p:nvPr/>
          </p:nvCxnSpPr>
          <p:spPr>
            <a:xfrm>
              <a:off x="2668719" y="5945719"/>
              <a:ext cx="16256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73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1213049" y="2525201"/>
          <a:ext cx="9627230" cy="331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Q.10</a:t>
            </a:r>
            <a:endParaRPr lang="en-GB" dirty="0"/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half say computer gaming can be a distraction to children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Social media is also a distraction for over 2 in 5 parents and children.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Statements about home-schooling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96522" y="1487287"/>
          <a:ext cx="9224607" cy="137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gaming can be a distraction </a:t>
                      </a:r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my child/children when I am trying to home school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child/children </a:t>
                      </a:r>
                      <a:r>
                        <a:rPr lang="en-GB" sz="14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distracted sometimes by social media </a:t>
                      </a:r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such as Instagram, Twitter etc.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Personal Health Education, mental health and wellbeing</a:t>
                      </a:r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have been incorporated as an integral feature of the Home Schooling through our school/teacher</a:t>
                      </a:r>
                    </a:p>
                    <a:p>
                      <a:pPr algn="ctr" fontAlgn="b"/>
                      <a:endParaRPr lang="en-GB" sz="14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64238" y="2909544"/>
          <a:ext cx="9356898" cy="2838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18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8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64238" y="5783154"/>
          <a:ext cx="9356898" cy="506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18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8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875" y="2872835"/>
            <a:ext cx="152060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3">
                    <a:lumMod val="75000"/>
                  </a:schemeClr>
                </a:solidFill>
              </a:rPr>
              <a:t>NET: Agree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75" y="5758627"/>
            <a:ext cx="152060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1"/>
                </a:solidFill>
              </a:rPr>
              <a:t>NET: Disagree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75" y="6032366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Don’t know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75" y="3583266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Agree strongly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75" y="4114127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Agree slightly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75" y="4855177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Disagree strongly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75" y="4536064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Disagree slightly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C6B76E-362B-49B0-9978-BC3161506320}"/>
              </a:ext>
            </a:extLst>
          </p:cNvPr>
          <p:cNvGrpSpPr/>
          <p:nvPr/>
        </p:nvGrpSpPr>
        <p:grpSpPr>
          <a:xfrm>
            <a:off x="6380163" y="2829627"/>
            <a:ext cx="1695545" cy="365125"/>
            <a:chOff x="2702432" y="2864535"/>
            <a:chExt cx="1695545" cy="36512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9A98896-8B4C-45F3-80F3-AEE0A9084299}"/>
                </a:ext>
              </a:extLst>
            </p:cNvPr>
            <p:cNvSpPr/>
            <p:nvPr/>
          </p:nvSpPr>
          <p:spPr>
            <a:xfrm>
              <a:off x="2849977" y="2864535"/>
              <a:ext cx="1548000" cy="36512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Children 13-18: 61%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Children 4-12: 34%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147855-B7A8-475A-89B5-5027F8622777}"/>
                </a:ext>
              </a:extLst>
            </p:cNvPr>
            <p:cNvCxnSpPr>
              <a:cxnSpLocks/>
            </p:cNvCxnSpPr>
            <p:nvPr/>
          </p:nvCxnSpPr>
          <p:spPr>
            <a:xfrm>
              <a:off x="2702432" y="3047097"/>
              <a:ext cx="144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2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1213049" y="2525201"/>
          <a:ext cx="9627230" cy="331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Q.10</a:t>
            </a:r>
            <a:endParaRPr lang="en-GB" dirty="0"/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in 10 parents agree they get distracted by social media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1 in 3 parents claim their work performance has suffered as a result of home schooling. Almost two thirds claim their children have had no opportunity to interact with members outside immediate family.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Statements about home-schooling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64238" y="1729915"/>
          <a:ext cx="9239445" cy="944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4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distracted </a:t>
                      </a:r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 from home schooling</a:t>
                      </a:r>
                      <a:r>
                        <a:rPr lang="en-GB" sz="14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social media</a:t>
                      </a:r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such as Instagram, Twitter etc.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en-GB" sz="14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performance has suffered </a:t>
                      </a:r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 trying to Home School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child/children have had an </a:t>
                      </a:r>
                      <a:r>
                        <a:rPr lang="en-GB" sz="14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opportunity to meet with or see other children </a:t>
                      </a:r>
                      <a:r>
                        <a:rPr lang="en-GB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outside of the immediate family during this lockdown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64238" y="2909544"/>
          <a:ext cx="9348504" cy="2838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1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64238" y="5783154"/>
          <a:ext cx="9348504" cy="506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1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875" y="2872835"/>
            <a:ext cx="152060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3">
                    <a:lumMod val="75000"/>
                  </a:schemeClr>
                </a:solidFill>
              </a:rPr>
              <a:t>NET: Agree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75" y="5758627"/>
            <a:ext cx="152060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1"/>
                </a:solidFill>
              </a:rPr>
              <a:t>NET: Disagree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75" y="6032366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Don’t know/N/A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75" y="3583266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Agree strongly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75" y="4114127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Agree slightly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75" y="4855177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Disagree strongly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75" y="4536064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Disagree slightly</a:t>
            </a:r>
          </a:p>
        </p:txBody>
      </p:sp>
    </p:spTree>
    <p:extLst>
      <p:ext uri="{BB962C8B-B14F-4D97-AF65-F5344CB8AC3E}">
        <p14:creationId xmlns:p14="http://schemas.microsoft.com/office/powerpoint/2010/main" val="310544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1900C6-04EE-44F1-B7DB-36183475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Challenges Facing Home Schoolers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397483-07CA-4F73-93A0-924F75F98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04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3A985-EAED-4F6E-9B22-0195EF8AF5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2563" y="6370638"/>
            <a:ext cx="579437" cy="365125"/>
          </a:xfrm>
        </p:spPr>
        <p:txBody>
          <a:bodyPr/>
          <a:lstStyle/>
          <a:p>
            <a:fld id="{21F79131-C817-4EAF-B3BC-6511779B5E0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8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Vast majority feel that their stress level increased over lockdown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Q.9</a:t>
            </a:r>
            <a:endParaRPr lang="en-GB" dirty="0"/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 in 3 claiming it has been to a ‘much higher’ stress level than before.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Change in stress levels during period of lockdown</a:t>
            </a:r>
            <a:endParaRPr lang="en-IE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04422436"/>
              </p:ext>
            </p:extLst>
          </p:nvPr>
        </p:nvGraphicFramePr>
        <p:xfrm>
          <a:off x="4645073" y="2442172"/>
          <a:ext cx="3261255" cy="188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74884112"/>
              </p:ext>
            </p:extLst>
          </p:nvPr>
        </p:nvGraphicFramePr>
        <p:xfrm>
          <a:off x="4645073" y="4638672"/>
          <a:ext cx="3261255" cy="188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447637" y="2378290"/>
            <a:ext cx="235134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1"/>
                </a:solidFill>
              </a:rPr>
              <a:t>NET: Higher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47637" y="3041054"/>
            <a:ext cx="235134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Much Higher Stress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47637" y="3690916"/>
            <a:ext cx="235134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Slightly Higher Stress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47637" y="5404334"/>
            <a:ext cx="235134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3">
                    <a:lumMod val="75000"/>
                  </a:schemeClr>
                </a:solidFill>
              </a:rPr>
              <a:t>NET: Lower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47637" y="4677963"/>
            <a:ext cx="235134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Slightly Lower Stress Level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47637" y="4934189"/>
            <a:ext cx="235134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Much Lower Stress Level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7637" y="4277493"/>
            <a:ext cx="235134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No change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00026" y="4262104"/>
            <a:ext cx="235134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dirty="0">
                <a:solidFill>
                  <a:schemeClr val="accent2"/>
                </a:solidFill>
              </a:rPr>
              <a:t>16%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00026" y="2378290"/>
            <a:ext cx="235134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78%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0026" y="5404334"/>
            <a:ext cx="235134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b="1" dirty="0">
                <a:solidFill>
                  <a:schemeClr val="accent3">
                    <a:lumMod val="75000"/>
                  </a:schemeClr>
                </a:solidFill>
              </a:rPr>
              <a:t>6%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37" y="3312197"/>
            <a:ext cx="1545334" cy="1545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48" y="2487664"/>
            <a:ext cx="1124855" cy="8919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3016">
            <a:off x="7910625" y="4722867"/>
            <a:ext cx="1124855" cy="8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Q6</a:t>
            </a:r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691" y="124621"/>
            <a:ext cx="11448717" cy="484980"/>
          </a:xfrm>
        </p:spPr>
        <p:txBody>
          <a:bodyPr/>
          <a:lstStyle/>
          <a:p>
            <a:r>
              <a:rPr lang="en-IE" dirty="0"/>
              <a:t>Balancing work, home-schooling and housework is main challenge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Particularly for those of higher social classes and with younger children. Parents who home-school for 1-2 hours/day are more likely to find staying focused the most stressful aspect. 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Most stressful aspect of home-schooling</a:t>
            </a:r>
            <a:endParaRPr lang="en-IE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81649849"/>
              </p:ext>
            </p:extLst>
          </p:nvPr>
        </p:nvGraphicFramePr>
        <p:xfrm>
          <a:off x="5724448" y="1969014"/>
          <a:ext cx="4190279" cy="445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26281"/>
              </p:ext>
            </p:extLst>
          </p:nvPr>
        </p:nvGraphicFramePr>
        <p:xfrm>
          <a:off x="1116702" y="2071418"/>
          <a:ext cx="4704902" cy="42662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04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199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Balancing everything that needs to be done from work, home schooling, housework etc.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r" fontAlgn="ctr"/>
                      <a:r>
                        <a:rPr lang="en-IE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Staying focused</a:t>
                      </a:r>
                      <a:endParaRPr lang="en-I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9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Getting started - i.e. getting children ready to start home schooling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r" fontAlgn="ctr"/>
                      <a:r>
                        <a:rPr lang="en-IE" sz="1600" u="none" strike="noStrike">
                          <a:solidFill>
                            <a:schemeClr val="tx2"/>
                          </a:solidFill>
                          <a:effectLst/>
                        </a:rPr>
                        <a:t>Unfamiliar material</a:t>
                      </a:r>
                      <a:endParaRPr lang="en-IE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</a:rPr>
                        <a:t>Complex subjects and course work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</a:rPr>
                        <a:t>Submitting finished work (via email /scanning / photos)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r" fontAlgn="ctr"/>
                      <a:r>
                        <a:rPr lang="en-IE" sz="1600" u="none" strike="noStrike">
                          <a:solidFill>
                            <a:schemeClr val="tx2"/>
                          </a:solidFill>
                          <a:effectLst/>
                        </a:rPr>
                        <a:t>Meeting deadlines</a:t>
                      </a:r>
                      <a:endParaRPr lang="en-IE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r" fontAlgn="ctr"/>
                      <a:r>
                        <a:rPr lang="en-IE" sz="1600" u="none" strike="noStrike">
                          <a:solidFill>
                            <a:schemeClr val="tx2"/>
                          </a:solidFill>
                          <a:effectLst/>
                        </a:rPr>
                        <a:t>Other</a:t>
                      </a:r>
                      <a:endParaRPr lang="en-IE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04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None of these, I don't find home schooling stressful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03" y="4007813"/>
            <a:ext cx="1397043" cy="139704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DEF10-B687-43F0-9D19-F211CDC057E3}"/>
              </a:ext>
            </a:extLst>
          </p:cNvPr>
          <p:cNvSpPr/>
          <p:nvPr/>
        </p:nvSpPr>
        <p:spPr>
          <a:xfrm>
            <a:off x="1116702" y="1986367"/>
            <a:ext cx="8345350" cy="628250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435F41-9571-4897-A1FD-A45BE9959899}"/>
              </a:ext>
            </a:extLst>
          </p:cNvPr>
          <p:cNvGrpSpPr/>
          <p:nvPr/>
        </p:nvGrpSpPr>
        <p:grpSpPr>
          <a:xfrm>
            <a:off x="9236765" y="1882746"/>
            <a:ext cx="2537443" cy="925349"/>
            <a:chOff x="2321275" y="2599495"/>
            <a:chExt cx="2537443" cy="92534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F9F1BF6-4CA8-45E1-844D-A9EA0E10A61F}"/>
                </a:ext>
              </a:extLst>
            </p:cNvPr>
            <p:cNvSpPr/>
            <p:nvPr/>
          </p:nvSpPr>
          <p:spPr>
            <a:xfrm>
              <a:off x="2863228" y="2599495"/>
              <a:ext cx="1995490" cy="925349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ABC1: 46%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C2DE: 28%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Children 4-12: 41%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Children 13-18: 31%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130407-2303-49E2-98FB-4701031ECF21}"/>
                </a:ext>
              </a:extLst>
            </p:cNvPr>
            <p:cNvCxnSpPr>
              <a:cxnSpLocks/>
            </p:cNvCxnSpPr>
            <p:nvPr/>
          </p:nvCxnSpPr>
          <p:spPr>
            <a:xfrm>
              <a:off x="2321275" y="3062169"/>
              <a:ext cx="54372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5AF141-1297-4819-BC26-E9DF5F869438}"/>
              </a:ext>
            </a:extLst>
          </p:cNvPr>
          <p:cNvGrpSpPr/>
          <p:nvPr/>
        </p:nvGrpSpPr>
        <p:grpSpPr>
          <a:xfrm>
            <a:off x="6675929" y="4007813"/>
            <a:ext cx="1964487" cy="365125"/>
            <a:chOff x="2702432" y="2864535"/>
            <a:chExt cx="1964487" cy="36512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6CC7F5B-1B27-4960-B4C0-E9F77F6B19C7}"/>
                </a:ext>
              </a:extLst>
            </p:cNvPr>
            <p:cNvSpPr/>
            <p:nvPr/>
          </p:nvSpPr>
          <p:spPr>
            <a:xfrm>
              <a:off x="3022253" y="2864535"/>
              <a:ext cx="1644666" cy="36512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Children 13-18: 10%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Children 4-12: 5%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6FB095-0523-4BDE-98BA-7CDE718DFA6E}"/>
                </a:ext>
              </a:extLst>
            </p:cNvPr>
            <p:cNvCxnSpPr>
              <a:cxnSpLocks/>
            </p:cNvCxnSpPr>
            <p:nvPr/>
          </p:nvCxnSpPr>
          <p:spPr>
            <a:xfrm>
              <a:off x="2702432" y="3047097"/>
              <a:ext cx="324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A38DDC-DC94-4528-9268-3C62FCA06A26}"/>
              </a:ext>
            </a:extLst>
          </p:cNvPr>
          <p:cNvGrpSpPr/>
          <p:nvPr/>
        </p:nvGrpSpPr>
        <p:grpSpPr>
          <a:xfrm>
            <a:off x="7818083" y="2805674"/>
            <a:ext cx="1954201" cy="448591"/>
            <a:chOff x="2444146" y="2781069"/>
            <a:chExt cx="2016172" cy="44859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7D22FF7-B418-4B41-A190-B38054C6E663}"/>
                </a:ext>
              </a:extLst>
            </p:cNvPr>
            <p:cNvSpPr/>
            <p:nvPr/>
          </p:nvSpPr>
          <p:spPr>
            <a:xfrm>
              <a:off x="2863229" y="2864535"/>
              <a:ext cx="1597089" cy="36512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1-2 hours/day: 27%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3-4 hours/day: 14%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E6DCA9B-7858-4343-A12C-BAAE29D97477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2444146" y="2781069"/>
              <a:ext cx="419083" cy="26602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46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759083706"/>
              </p:ext>
            </p:extLst>
          </p:nvPr>
        </p:nvGraphicFramePr>
        <p:xfrm>
          <a:off x="1504709" y="1718260"/>
          <a:ext cx="10139423" cy="188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568112282"/>
              </p:ext>
            </p:extLst>
          </p:nvPr>
        </p:nvGraphicFramePr>
        <p:xfrm>
          <a:off x="1504709" y="4134021"/>
          <a:ext cx="10139423" cy="188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Q.7</a:t>
            </a:r>
            <a:endParaRPr lang="en-GB" dirty="0"/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 in 5 parents home-schooling are sleeping and exercising less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1 in 5 say their alcohol consumption has increased.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How home-schooling has changed habits &amp; life style</a:t>
            </a:r>
            <a:endParaRPr lang="en-I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08192"/>
              </p:ext>
            </p:extLst>
          </p:nvPr>
        </p:nvGraphicFramePr>
        <p:xfrm>
          <a:off x="1616033" y="1914255"/>
          <a:ext cx="9844445" cy="3143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6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 use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424" y="2929975"/>
            <a:ext cx="170147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Has increased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24" y="3572105"/>
            <a:ext cx="170147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Has stayed the same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24" y="4396266"/>
            <a:ext cx="170147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Has decreased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424" y="5814697"/>
            <a:ext cx="170147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Not applicable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35129"/>
              </p:ext>
            </p:extLst>
          </p:nvPr>
        </p:nvGraphicFramePr>
        <p:xfrm>
          <a:off x="1616033" y="3711574"/>
          <a:ext cx="9844445" cy="2838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6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04922"/>
              </p:ext>
            </p:extLst>
          </p:nvPr>
        </p:nvGraphicFramePr>
        <p:xfrm>
          <a:off x="1616033" y="5814697"/>
          <a:ext cx="9844445" cy="2838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6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8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800" b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8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8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8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70066E6-3B22-4829-9AF5-0B1C2304FB17}"/>
              </a:ext>
            </a:extLst>
          </p:cNvPr>
          <p:cNvSpPr/>
          <p:nvPr/>
        </p:nvSpPr>
        <p:spPr>
          <a:xfrm>
            <a:off x="186692" y="3495260"/>
            <a:ext cx="11457440" cy="727880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1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462C6-BFC4-46E0-86A8-5E835054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CB4BDC-31D6-4053-8460-B1E4BF2B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4687312" cy="1027904"/>
          </a:xfrm>
        </p:spPr>
        <p:txBody>
          <a:bodyPr/>
          <a:lstStyle/>
          <a:p>
            <a:r>
              <a:rPr lang="en-IE" dirty="0"/>
              <a:t>RED Line Methodology</a:t>
            </a:r>
            <a:br>
              <a:rPr lang="en-IE" dirty="0"/>
            </a:b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B2F71E-7D0C-414E-BA7D-6F0F23667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979" y="1194502"/>
            <a:ext cx="6334548" cy="785816"/>
          </a:xfrm>
        </p:spPr>
        <p:txBody>
          <a:bodyPr/>
          <a:lstStyle/>
          <a:p>
            <a:pPr lvl="1"/>
            <a:r>
              <a:rPr lang="en-GB" sz="1600" dirty="0"/>
              <a:t>Online research was conducted with 1,028 ROI adults aged 18+. </a:t>
            </a:r>
          </a:p>
          <a:p>
            <a:pPr lvl="1"/>
            <a:r>
              <a:rPr lang="en-GB" sz="1600" dirty="0"/>
              <a:t>The target group for this research however was a sub group of parents who are currently home-schooling children ages 4+. </a:t>
            </a:r>
          </a:p>
          <a:p>
            <a:pPr lvl="1"/>
            <a:r>
              <a:rPr lang="en-GB" sz="1600" dirty="0"/>
              <a:t>234 adults fitting this criteria were identified within this data, suggesting the incidence of the group in the Irish population is 23%. </a:t>
            </a:r>
          </a:p>
          <a:p>
            <a:pPr lvl="1"/>
            <a:r>
              <a:rPr lang="en-GB" sz="1600" dirty="0"/>
              <a:t>However in order to ensure a robust sample for deep diving this subgroup, the sample was boosted by a further 164  achieving a final total sample of n=398.</a:t>
            </a:r>
          </a:p>
          <a:p>
            <a:pPr lvl="1"/>
            <a:r>
              <a:rPr lang="en-GB" sz="1600" dirty="0"/>
              <a:t>Respondents were recruited using RED C Live, RED C’s own online panel of over 40,000 members</a:t>
            </a:r>
          </a:p>
          <a:p>
            <a:pPr lvl="1"/>
            <a:r>
              <a:rPr lang="en-GB" sz="1600" dirty="0"/>
              <a:t>Quota controls were used to ensure a nationally representative sample of ROI adults aged 18+, with interlocking quotas to provide extra confidence in sample profile</a:t>
            </a:r>
          </a:p>
          <a:p>
            <a:pPr lvl="1"/>
            <a:r>
              <a:rPr lang="en-GB" sz="1600" dirty="0"/>
              <a:t>Data was weighted across Gender, age, region and social class so as to ensure a nationally representative sample based on latest CSO projections</a:t>
            </a:r>
          </a:p>
          <a:p>
            <a:pPr lvl="1"/>
            <a:r>
              <a:rPr lang="en-GB" sz="1600" dirty="0"/>
              <a:t>Fieldwork for this research took place from 19</a:t>
            </a:r>
            <a:r>
              <a:rPr lang="en-GB" sz="1600" baseline="30000" dirty="0"/>
              <a:t>th</a:t>
            </a:r>
            <a:r>
              <a:rPr lang="en-GB" sz="1600" dirty="0"/>
              <a:t> – 24</a:t>
            </a:r>
            <a:r>
              <a:rPr lang="en-GB" sz="1600" baseline="30000" dirty="0"/>
              <a:t>th</a:t>
            </a:r>
            <a:r>
              <a:rPr lang="en-GB" sz="1600" dirty="0"/>
              <a:t> February 2021</a:t>
            </a:r>
          </a:p>
          <a:p>
            <a:pPr lvl="1"/>
            <a:r>
              <a:rPr lang="en-GB" sz="1600" dirty="0"/>
              <a:t>Shortly before this research was conducted, the government announced their plan for the phased re-opening of schools.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7E164-078D-407B-9403-8D64A6E3A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74" y="249429"/>
            <a:ext cx="646627" cy="646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016E6F-70FF-4186-A411-3650A6DA4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452579" y="287483"/>
            <a:ext cx="338362" cy="617219"/>
          </a:xfrm>
          <a:prstGeom prst="roundRect">
            <a:avLst/>
          </a:prstGeom>
        </p:spPr>
      </p:pic>
      <p:sp>
        <p:nvSpPr>
          <p:cNvPr id="55" name="Rechteck 31">
            <a:extLst>
              <a:ext uri="{FF2B5EF4-FFF2-40B4-BE49-F238E27FC236}">
                <a16:creationId xmlns:a16="http://schemas.microsoft.com/office/drawing/2014/main" id="{B12E3D43-59B7-4FE5-A5D0-9051A6617069}"/>
              </a:ext>
            </a:extLst>
          </p:cNvPr>
          <p:cNvSpPr/>
          <p:nvPr/>
        </p:nvSpPr>
        <p:spPr>
          <a:xfrm>
            <a:off x="7317998" y="1121569"/>
            <a:ext cx="354264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</a:rPr>
              <a:t>51%</a:t>
            </a:r>
          </a:p>
        </p:txBody>
      </p:sp>
      <p:sp>
        <p:nvSpPr>
          <p:cNvPr id="56" name="Rechteck 31">
            <a:extLst>
              <a:ext uri="{FF2B5EF4-FFF2-40B4-BE49-F238E27FC236}">
                <a16:creationId xmlns:a16="http://schemas.microsoft.com/office/drawing/2014/main" id="{5ADD53EC-3A48-498E-AB92-34B08FD4FA7A}"/>
              </a:ext>
            </a:extLst>
          </p:cNvPr>
          <p:cNvSpPr/>
          <p:nvPr/>
        </p:nvSpPr>
        <p:spPr>
          <a:xfrm>
            <a:off x="8150108" y="1123869"/>
            <a:ext cx="354264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D0103A"/>
                </a:solidFill>
              </a:rPr>
              <a:t>49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8AE95A-051C-4843-807C-43729966FA33}"/>
              </a:ext>
            </a:extLst>
          </p:cNvPr>
          <p:cNvSpPr txBox="1"/>
          <p:nvPr/>
        </p:nvSpPr>
        <p:spPr>
          <a:xfrm>
            <a:off x="7536959" y="599173"/>
            <a:ext cx="790281" cy="307777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D0103A"/>
                </a:solidFill>
                <a:latin typeface="Calibri"/>
                <a:cs typeface="Calibri" pitchFamily="34" charset="0"/>
              </a:rPr>
              <a:t>Gender</a:t>
            </a:r>
            <a:endParaRPr lang="en-US" sz="2000" b="1" dirty="0">
              <a:solidFill>
                <a:srgbClr val="D0103A"/>
              </a:solidFill>
              <a:latin typeface="Calibri"/>
              <a:cs typeface="Calibri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9523B40-0E80-4D7A-8341-47B7AB7CD87C}"/>
              </a:ext>
            </a:extLst>
          </p:cNvPr>
          <p:cNvGrpSpPr/>
          <p:nvPr/>
        </p:nvGrpSpPr>
        <p:grpSpPr>
          <a:xfrm>
            <a:off x="8048775" y="1492367"/>
            <a:ext cx="556933" cy="1286550"/>
            <a:chOff x="1481584" y="2357418"/>
            <a:chExt cx="283070" cy="714743"/>
          </a:xfrm>
        </p:grpSpPr>
        <p:sp>
          <p:nvSpPr>
            <p:cNvPr id="69" name="Freeform: Shape 23">
              <a:extLst>
                <a:ext uri="{FF2B5EF4-FFF2-40B4-BE49-F238E27FC236}">
                  <a16:creationId xmlns:a16="http://schemas.microsoft.com/office/drawing/2014/main" id="{FCD9EBD9-EBAF-4EFE-9FC7-4A28A50DEF49}"/>
                </a:ext>
              </a:extLst>
            </p:cNvPr>
            <p:cNvSpPr/>
            <p:nvPr/>
          </p:nvSpPr>
          <p:spPr>
            <a:xfrm>
              <a:off x="1481584" y="2479855"/>
              <a:ext cx="283070" cy="592306"/>
            </a:xfrm>
            <a:custGeom>
              <a:avLst/>
              <a:gdLst>
                <a:gd name="connsiteX0" fmla="*/ 72576 w 283070"/>
                <a:gd name="connsiteY0" fmla="*/ 0 h 592306"/>
                <a:gd name="connsiteX1" fmla="*/ 214111 w 283070"/>
                <a:gd name="connsiteY1" fmla="*/ 0 h 592306"/>
                <a:gd name="connsiteX2" fmla="*/ 283070 w 283070"/>
                <a:gd name="connsiteY2" fmla="*/ 54185 h 592306"/>
                <a:gd name="connsiteX3" fmla="*/ 283070 w 283070"/>
                <a:gd name="connsiteY3" fmla="*/ 267251 h 592306"/>
                <a:gd name="connsiteX4" fmla="*/ 257672 w 283070"/>
                <a:gd name="connsiteY4" fmla="*/ 288941 h 592306"/>
                <a:gd name="connsiteX5" fmla="*/ 232262 w 283070"/>
                <a:gd name="connsiteY5" fmla="*/ 267251 h 592306"/>
                <a:gd name="connsiteX6" fmla="*/ 232262 w 283070"/>
                <a:gd name="connsiteY6" fmla="*/ 93892 h 592306"/>
                <a:gd name="connsiteX7" fmla="*/ 214111 w 283070"/>
                <a:gd name="connsiteY7" fmla="*/ 93892 h 592306"/>
                <a:gd name="connsiteX8" fmla="*/ 214111 w 283070"/>
                <a:gd name="connsiteY8" fmla="*/ 556192 h 592306"/>
                <a:gd name="connsiteX9" fmla="*/ 181453 w 283070"/>
                <a:gd name="connsiteY9" fmla="*/ 592306 h 592306"/>
                <a:gd name="connsiteX10" fmla="*/ 148795 w 283070"/>
                <a:gd name="connsiteY10" fmla="*/ 556192 h 592306"/>
                <a:gd name="connsiteX11" fmla="*/ 148795 w 283070"/>
                <a:gd name="connsiteY11" fmla="*/ 299773 h 592306"/>
                <a:gd name="connsiteX12" fmla="*/ 134275 w 283070"/>
                <a:gd name="connsiteY12" fmla="*/ 299773 h 592306"/>
                <a:gd name="connsiteX13" fmla="*/ 134275 w 283070"/>
                <a:gd name="connsiteY13" fmla="*/ 556192 h 592306"/>
                <a:gd name="connsiteX14" fmla="*/ 101617 w 283070"/>
                <a:gd name="connsiteY14" fmla="*/ 592306 h 592306"/>
                <a:gd name="connsiteX15" fmla="*/ 68959 w 283070"/>
                <a:gd name="connsiteY15" fmla="*/ 556192 h 592306"/>
                <a:gd name="connsiteX16" fmla="*/ 68959 w 283070"/>
                <a:gd name="connsiteY16" fmla="*/ 267251 h 592306"/>
                <a:gd name="connsiteX17" fmla="*/ 68959 w 283070"/>
                <a:gd name="connsiteY17" fmla="*/ 260039 h 592306"/>
                <a:gd name="connsiteX18" fmla="*/ 68959 w 283070"/>
                <a:gd name="connsiteY18" fmla="*/ 93892 h 592306"/>
                <a:gd name="connsiteX19" fmla="*/ 47178 w 283070"/>
                <a:gd name="connsiteY19" fmla="*/ 93892 h 592306"/>
                <a:gd name="connsiteX20" fmla="*/ 47178 w 283070"/>
                <a:gd name="connsiteY20" fmla="*/ 267251 h 592306"/>
                <a:gd name="connsiteX21" fmla="*/ 25398 w 283070"/>
                <a:gd name="connsiteY21" fmla="*/ 288941 h 592306"/>
                <a:gd name="connsiteX22" fmla="*/ 0 w 283070"/>
                <a:gd name="connsiteY22" fmla="*/ 267251 h 592306"/>
                <a:gd name="connsiteX23" fmla="*/ 0 w 283070"/>
                <a:gd name="connsiteY23" fmla="*/ 57778 h 592306"/>
                <a:gd name="connsiteX24" fmla="*/ 72576 w 283070"/>
                <a:gd name="connsiteY24" fmla="*/ 0 h 59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3070" h="592306">
                  <a:moveTo>
                    <a:pt x="72576" y="0"/>
                  </a:moveTo>
                  <a:cubicBezTo>
                    <a:pt x="72576" y="0"/>
                    <a:pt x="72576" y="0"/>
                    <a:pt x="214111" y="0"/>
                  </a:cubicBezTo>
                  <a:cubicBezTo>
                    <a:pt x="261289" y="0"/>
                    <a:pt x="283070" y="36114"/>
                    <a:pt x="283070" y="54185"/>
                  </a:cubicBezTo>
                  <a:cubicBezTo>
                    <a:pt x="283070" y="54185"/>
                    <a:pt x="283070" y="54185"/>
                    <a:pt x="283070" y="267251"/>
                  </a:cubicBezTo>
                  <a:cubicBezTo>
                    <a:pt x="283070" y="278082"/>
                    <a:pt x="272180" y="288941"/>
                    <a:pt x="257672" y="288941"/>
                  </a:cubicBezTo>
                  <a:cubicBezTo>
                    <a:pt x="243152" y="288941"/>
                    <a:pt x="232262" y="278082"/>
                    <a:pt x="232262" y="267251"/>
                  </a:cubicBezTo>
                  <a:cubicBezTo>
                    <a:pt x="232262" y="267251"/>
                    <a:pt x="232262" y="267251"/>
                    <a:pt x="232262" y="93892"/>
                  </a:cubicBezTo>
                  <a:cubicBezTo>
                    <a:pt x="232262" y="93892"/>
                    <a:pt x="232262" y="93892"/>
                    <a:pt x="214111" y="93892"/>
                  </a:cubicBezTo>
                  <a:cubicBezTo>
                    <a:pt x="214111" y="93892"/>
                    <a:pt x="214111" y="93892"/>
                    <a:pt x="214111" y="556192"/>
                  </a:cubicBezTo>
                  <a:cubicBezTo>
                    <a:pt x="214111" y="577855"/>
                    <a:pt x="199604" y="592306"/>
                    <a:pt x="181453" y="592306"/>
                  </a:cubicBezTo>
                  <a:cubicBezTo>
                    <a:pt x="163316" y="592306"/>
                    <a:pt x="148795" y="577855"/>
                    <a:pt x="148795" y="556192"/>
                  </a:cubicBezTo>
                  <a:cubicBezTo>
                    <a:pt x="148795" y="556192"/>
                    <a:pt x="148795" y="556192"/>
                    <a:pt x="148795" y="299773"/>
                  </a:cubicBezTo>
                  <a:cubicBezTo>
                    <a:pt x="148795" y="299773"/>
                    <a:pt x="148795" y="299773"/>
                    <a:pt x="134275" y="299773"/>
                  </a:cubicBezTo>
                  <a:cubicBezTo>
                    <a:pt x="134275" y="299773"/>
                    <a:pt x="134275" y="299773"/>
                    <a:pt x="134275" y="556192"/>
                  </a:cubicBezTo>
                  <a:cubicBezTo>
                    <a:pt x="134275" y="577855"/>
                    <a:pt x="119754" y="592306"/>
                    <a:pt x="101617" y="592306"/>
                  </a:cubicBezTo>
                  <a:cubicBezTo>
                    <a:pt x="83466" y="592306"/>
                    <a:pt x="68959" y="577855"/>
                    <a:pt x="68959" y="556192"/>
                  </a:cubicBezTo>
                  <a:cubicBezTo>
                    <a:pt x="68959" y="556192"/>
                    <a:pt x="68959" y="556192"/>
                    <a:pt x="68959" y="267251"/>
                  </a:cubicBezTo>
                  <a:cubicBezTo>
                    <a:pt x="68959" y="263659"/>
                    <a:pt x="68959" y="260039"/>
                    <a:pt x="68959" y="260039"/>
                  </a:cubicBezTo>
                  <a:cubicBezTo>
                    <a:pt x="68959" y="260039"/>
                    <a:pt x="68959" y="260039"/>
                    <a:pt x="68959" y="93892"/>
                  </a:cubicBezTo>
                  <a:cubicBezTo>
                    <a:pt x="68959" y="93892"/>
                    <a:pt x="68959" y="93892"/>
                    <a:pt x="47178" y="93892"/>
                  </a:cubicBezTo>
                  <a:cubicBezTo>
                    <a:pt x="47178" y="93892"/>
                    <a:pt x="47178" y="93892"/>
                    <a:pt x="47178" y="267251"/>
                  </a:cubicBezTo>
                  <a:cubicBezTo>
                    <a:pt x="47178" y="278082"/>
                    <a:pt x="39918" y="288941"/>
                    <a:pt x="25398" y="288941"/>
                  </a:cubicBezTo>
                  <a:cubicBezTo>
                    <a:pt x="10890" y="288941"/>
                    <a:pt x="0" y="278082"/>
                    <a:pt x="0" y="267251"/>
                  </a:cubicBezTo>
                  <a:cubicBezTo>
                    <a:pt x="0" y="267251"/>
                    <a:pt x="0" y="267251"/>
                    <a:pt x="0" y="57778"/>
                  </a:cubicBezTo>
                  <a:cubicBezTo>
                    <a:pt x="0" y="43326"/>
                    <a:pt x="21781" y="0"/>
                    <a:pt x="72576" y="0"/>
                  </a:cubicBezTo>
                  <a:close/>
                </a:path>
              </a:pathLst>
            </a:custGeom>
            <a:solidFill>
              <a:srgbClr val="D010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3" name="Freeform: Shape 24">
              <a:extLst>
                <a:ext uri="{FF2B5EF4-FFF2-40B4-BE49-F238E27FC236}">
                  <a16:creationId xmlns:a16="http://schemas.microsoft.com/office/drawing/2014/main" id="{D25732BD-6910-4A91-8D79-4D10E961D1C7}"/>
                </a:ext>
              </a:extLst>
            </p:cNvPr>
            <p:cNvSpPr/>
            <p:nvPr/>
          </p:nvSpPr>
          <p:spPr>
            <a:xfrm>
              <a:off x="1566505" y="2357418"/>
              <a:ext cx="113227" cy="111725"/>
            </a:xfrm>
            <a:custGeom>
              <a:avLst/>
              <a:gdLst>
                <a:gd name="connsiteX0" fmla="*/ 56613 w 113227"/>
                <a:gd name="connsiteY0" fmla="*/ 0 h 111725"/>
                <a:gd name="connsiteX1" fmla="*/ 96643 w 113227"/>
                <a:gd name="connsiteY1" fmla="*/ 16364 h 111725"/>
                <a:gd name="connsiteX2" fmla="*/ 96643 w 113227"/>
                <a:gd name="connsiteY2" fmla="*/ 95361 h 111725"/>
                <a:gd name="connsiteX3" fmla="*/ 16584 w 113227"/>
                <a:gd name="connsiteY3" fmla="*/ 95361 h 111725"/>
                <a:gd name="connsiteX4" fmla="*/ 16584 w 113227"/>
                <a:gd name="connsiteY4" fmla="*/ 16364 h 111725"/>
                <a:gd name="connsiteX5" fmla="*/ 56613 w 113227"/>
                <a:gd name="connsiteY5" fmla="*/ 0 h 11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27" h="111725">
                  <a:moveTo>
                    <a:pt x="56613" y="0"/>
                  </a:moveTo>
                  <a:cubicBezTo>
                    <a:pt x="71101" y="0"/>
                    <a:pt x="85590" y="5455"/>
                    <a:pt x="96643" y="16364"/>
                  </a:cubicBezTo>
                  <a:cubicBezTo>
                    <a:pt x="118755" y="38177"/>
                    <a:pt x="118755" y="73548"/>
                    <a:pt x="96643" y="95361"/>
                  </a:cubicBezTo>
                  <a:cubicBezTo>
                    <a:pt x="74536" y="117180"/>
                    <a:pt x="38690" y="117180"/>
                    <a:pt x="16584" y="95361"/>
                  </a:cubicBezTo>
                  <a:cubicBezTo>
                    <a:pt x="-5528" y="73548"/>
                    <a:pt x="-5528" y="38177"/>
                    <a:pt x="16584" y="16364"/>
                  </a:cubicBezTo>
                  <a:cubicBezTo>
                    <a:pt x="27637" y="5455"/>
                    <a:pt x="42125" y="0"/>
                    <a:pt x="56613" y="0"/>
                  </a:cubicBezTo>
                  <a:close/>
                </a:path>
              </a:pathLst>
            </a:custGeom>
            <a:solidFill>
              <a:srgbClr val="D010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299139B-1C89-43E5-97F6-7B8E9C6471FE}"/>
              </a:ext>
            </a:extLst>
          </p:cNvPr>
          <p:cNvGrpSpPr/>
          <p:nvPr/>
        </p:nvGrpSpPr>
        <p:grpSpPr>
          <a:xfrm>
            <a:off x="7132753" y="1492367"/>
            <a:ext cx="646435" cy="1287805"/>
            <a:chOff x="1458839" y="3432122"/>
            <a:chExt cx="328561" cy="715440"/>
          </a:xfrm>
        </p:grpSpPr>
        <p:sp>
          <p:nvSpPr>
            <p:cNvPr id="75" name="Freeform: Shape 26">
              <a:extLst>
                <a:ext uri="{FF2B5EF4-FFF2-40B4-BE49-F238E27FC236}">
                  <a16:creationId xmlns:a16="http://schemas.microsoft.com/office/drawing/2014/main" id="{28C2123D-7CDE-495B-8E30-488726D8DDD4}"/>
                </a:ext>
              </a:extLst>
            </p:cNvPr>
            <p:cNvSpPr/>
            <p:nvPr/>
          </p:nvSpPr>
          <p:spPr>
            <a:xfrm>
              <a:off x="1570332" y="3432122"/>
              <a:ext cx="105574" cy="105602"/>
            </a:xfrm>
            <a:custGeom>
              <a:avLst/>
              <a:gdLst>
                <a:gd name="connsiteX0" fmla="*/ 52788 w 105574"/>
                <a:gd name="connsiteY0" fmla="*/ 0 h 105602"/>
                <a:gd name="connsiteX1" fmla="*/ 90112 w 105574"/>
                <a:gd name="connsiteY1" fmla="*/ 15467 h 105602"/>
                <a:gd name="connsiteX2" fmla="*/ 90112 w 105574"/>
                <a:gd name="connsiteY2" fmla="*/ 90135 h 105602"/>
                <a:gd name="connsiteX3" fmla="*/ 15464 w 105574"/>
                <a:gd name="connsiteY3" fmla="*/ 90135 h 105602"/>
                <a:gd name="connsiteX4" fmla="*/ 15464 w 105574"/>
                <a:gd name="connsiteY4" fmla="*/ 15467 h 105602"/>
                <a:gd name="connsiteX5" fmla="*/ 52788 w 105574"/>
                <a:gd name="connsiteY5" fmla="*/ 0 h 10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574" h="105602">
                  <a:moveTo>
                    <a:pt x="52788" y="0"/>
                  </a:moveTo>
                  <a:cubicBezTo>
                    <a:pt x="66297" y="0"/>
                    <a:pt x="79806" y="5156"/>
                    <a:pt x="90112" y="15467"/>
                  </a:cubicBezTo>
                  <a:cubicBezTo>
                    <a:pt x="110729" y="36085"/>
                    <a:pt x="110729" y="69517"/>
                    <a:pt x="90112" y="90135"/>
                  </a:cubicBezTo>
                  <a:cubicBezTo>
                    <a:pt x="69500" y="110758"/>
                    <a:pt x="36076" y="110758"/>
                    <a:pt x="15464" y="90135"/>
                  </a:cubicBezTo>
                  <a:cubicBezTo>
                    <a:pt x="-5154" y="69517"/>
                    <a:pt x="-5154" y="36085"/>
                    <a:pt x="15464" y="15467"/>
                  </a:cubicBezTo>
                  <a:cubicBezTo>
                    <a:pt x="25770" y="5156"/>
                    <a:pt x="39279" y="0"/>
                    <a:pt x="52788" y="0"/>
                  </a:cubicBezTo>
                  <a:close/>
                </a:path>
              </a:pathLst>
            </a:custGeom>
            <a:solidFill>
              <a:srgbClr val="2250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6" name="Freeform: Shape 27">
              <a:extLst>
                <a:ext uri="{FF2B5EF4-FFF2-40B4-BE49-F238E27FC236}">
                  <a16:creationId xmlns:a16="http://schemas.microsoft.com/office/drawing/2014/main" id="{3F3AC0FC-30DC-4980-9762-6CCD85123FB3}"/>
                </a:ext>
              </a:extLst>
            </p:cNvPr>
            <p:cNvSpPr/>
            <p:nvPr/>
          </p:nvSpPr>
          <p:spPr>
            <a:xfrm>
              <a:off x="1458839" y="3561379"/>
              <a:ext cx="328561" cy="586183"/>
            </a:xfrm>
            <a:custGeom>
              <a:avLst/>
              <a:gdLst>
                <a:gd name="connsiteX0" fmla="*/ 98837 w 328561"/>
                <a:gd name="connsiteY0" fmla="*/ 0 h 586183"/>
                <a:gd name="connsiteX1" fmla="*/ 229360 w 328561"/>
                <a:gd name="connsiteY1" fmla="*/ 0 h 586183"/>
                <a:gd name="connsiteX2" fmla="*/ 269249 w 328561"/>
                <a:gd name="connsiteY2" fmla="*/ 36175 h 586183"/>
                <a:gd name="connsiteX3" fmla="*/ 327252 w 328561"/>
                <a:gd name="connsiteY3" fmla="*/ 217105 h 586183"/>
                <a:gd name="connsiteX4" fmla="*/ 312752 w 328561"/>
                <a:gd name="connsiteY4" fmla="*/ 246061 h 586183"/>
                <a:gd name="connsiteX5" fmla="*/ 283750 w 328561"/>
                <a:gd name="connsiteY5" fmla="*/ 231570 h 586183"/>
                <a:gd name="connsiteX6" fmla="*/ 232989 w 328561"/>
                <a:gd name="connsiteY6" fmla="*/ 83233 h 586183"/>
                <a:gd name="connsiteX7" fmla="*/ 229360 w 328561"/>
                <a:gd name="connsiteY7" fmla="*/ 83233 h 586183"/>
                <a:gd name="connsiteX8" fmla="*/ 225731 w 328561"/>
                <a:gd name="connsiteY8" fmla="*/ 83233 h 586183"/>
                <a:gd name="connsiteX9" fmla="*/ 298251 w 328561"/>
                <a:gd name="connsiteY9" fmla="*/ 347368 h 586183"/>
                <a:gd name="connsiteX10" fmla="*/ 229360 w 328561"/>
                <a:gd name="connsiteY10" fmla="*/ 347368 h 586183"/>
                <a:gd name="connsiteX11" fmla="*/ 229360 w 328561"/>
                <a:gd name="connsiteY11" fmla="*/ 560863 h 586183"/>
                <a:gd name="connsiteX12" fmla="*/ 200359 w 328561"/>
                <a:gd name="connsiteY12" fmla="*/ 586183 h 586183"/>
                <a:gd name="connsiteX13" fmla="*/ 174971 w 328561"/>
                <a:gd name="connsiteY13" fmla="*/ 560863 h 586183"/>
                <a:gd name="connsiteX14" fmla="*/ 174971 w 328561"/>
                <a:gd name="connsiteY14" fmla="*/ 347368 h 586183"/>
                <a:gd name="connsiteX15" fmla="*/ 156841 w 328561"/>
                <a:gd name="connsiteY15" fmla="*/ 347368 h 586183"/>
                <a:gd name="connsiteX16" fmla="*/ 156841 w 328561"/>
                <a:gd name="connsiteY16" fmla="*/ 560863 h 586183"/>
                <a:gd name="connsiteX17" fmla="*/ 131468 w 328561"/>
                <a:gd name="connsiteY17" fmla="*/ 586183 h 586183"/>
                <a:gd name="connsiteX18" fmla="*/ 102466 w 328561"/>
                <a:gd name="connsiteY18" fmla="*/ 560863 h 586183"/>
                <a:gd name="connsiteX19" fmla="*/ 102466 w 328561"/>
                <a:gd name="connsiteY19" fmla="*/ 347368 h 586183"/>
                <a:gd name="connsiteX20" fmla="*/ 29947 w 328561"/>
                <a:gd name="connsiteY20" fmla="*/ 347368 h 586183"/>
                <a:gd name="connsiteX21" fmla="*/ 102466 w 328561"/>
                <a:gd name="connsiteY21" fmla="*/ 83233 h 586183"/>
                <a:gd name="connsiteX22" fmla="*/ 98837 w 328561"/>
                <a:gd name="connsiteY22" fmla="*/ 83233 h 586183"/>
                <a:gd name="connsiteX23" fmla="*/ 91579 w 328561"/>
                <a:gd name="connsiteY23" fmla="*/ 83233 h 586183"/>
                <a:gd name="connsiteX24" fmla="*/ 48077 w 328561"/>
                <a:gd name="connsiteY24" fmla="*/ 231570 h 586183"/>
                <a:gd name="connsiteX25" fmla="*/ 15446 w 328561"/>
                <a:gd name="connsiteY25" fmla="*/ 246061 h 586183"/>
                <a:gd name="connsiteX26" fmla="*/ 945 w 328561"/>
                <a:gd name="connsiteY26" fmla="*/ 217105 h 586183"/>
                <a:gd name="connsiteX27" fmla="*/ 58948 w 328561"/>
                <a:gd name="connsiteY27" fmla="*/ 28957 h 586183"/>
                <a:gd name="connsiteX28" fmla="*/ 62577 w 328561"/>
                <a:gd name="connsiteY28" fmla="*/ 25320 h 586183"/>
                <a:gd name="connsiteX29" fmla="*/ 66207 w 328561"/>
                <a:gd name="connsiteY29" fmla="*/ 18101 h 586183"/>
                <a:gd name="connsiteX30" fmla="*/ 98837 w 328561"/>
                <a:gd name="connsiteY30" fmla="*/ 0 h 58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8561" h="586183">
                  <a:moveTo>
                    <a:pt x="98837" y="0"/>
                  </a:moveTo>
                  <a:cubicBezTo>
                    <a:pt x="98837" y="0"/>
                    <a:pt x="98837" y="0"/>
                    <a:pt x="229360" y="0"/>
                  </a:cubicBezTo>
                  <a:cubicBezTo>
                    <a:pt x="251119" y="0"/>
                    <a:pt x="265620" y="14465"/>
                    <a:pt x="269249" y="36175"/>
                  </a:cubicBezTo>
                  <a:cubicBezTo>
                    <a:pt x="269249" y="36175"/>
                    <a:pt x="269249" y="36175"/>
                    <a:pt x="327252" y="217105"/>
                  </a:cubicBezTo>
                  <a:cubicBezTo>
                    <a:pt x="330882" y="227960"/>
                    <a:pt x="327252" y="242425"/>
                    <a:pt x="312752" y="246061"/>
                  </a:cubicBezTo>
                  <a:cubicBezTo>
                    <a:pt x="301880" y="249671"/>
                    <a:pt x="287379" y="242425"/>
                    <a:pt x="283750" y="231570"/>
                  </a:cubicBezTo>
                  <a:cubicBezTo>
                    <a:pt x="283750" y="231570"/>
                    <a:pt x="283750" y="231570"/>
                    <a:pt x="232989" y="83233"/>
                  </a:cubicBezTo>
                  <a:cubicBezTo>
                    <a:pt x="232989" y="83233"/>
                    <a:pt x="232989" y="83233"/>
                    <a:pt x="229360" y="83233"/>
                  </a:cubicBezTo>
                  <a:cubicBezTo>
                    <a:pt x="229360" y="83233"/>
                    <a:pt x="229360" y="83233"/>
                    <a:pt x="225731" y="83233"/>
                  </a:cubicBezTo>
                  <a:cubicBezTo>
                    <a:pt x="225731" y="83233"/>
                    <a:pt x="225731" y="83233"/>
                    <a:pt x="298251" y="347368"/>
                  </a:cubicBezTo>
                  <a:cubicBezTo>
                    <a:pt x="298251" y="347368"/>
                    <a:pt x="298251" y="347368"/>
                    <a:pt x="229360" y="347368"/>
                  </a:cubicBezTo>
                  <a:cubicBezTo>
                    <a:pt x="229360" y="347368"/>
                    <a:pt x="229360" y="347368"/>
                    <a:pt x="229360" y="560863"/>
                  </a:cubicBezTo>
                  <a:cubicBezTo>
                    <a:pt x="229360" y="575328"/>
                    <a:pt x="214859" y="586183"/>
                    <a:pt x="200359" y="586183"/>
                  </a:cubicBezTo>
                  <a:cubicBezTo>
                    <a:pt x="185858" y="586183"/>
                    <a:pt x="174971" y="575328"/>
                    <a:pt x="174971" y="560863"/>
                  </a:cubicBezTo>
                  <a:cubicBezTo>
                    <a:pt x="174971" y="560863"/>
                    <a:pt x="174971" y="560863"/>
                    <a:pt x="174971" y="347368"/>
                  </a:cubicBezTo>
                  <a:cubicBezTo>
                    <a:pt x="174971" y="347368"/>
                    <a:pt x="174971" y="347368"/>
                    <a:pt x="156841" y="347368"/>
                  </a:cubicBezTo>
                  <a:cubicBezTo>
                    <a:pt x="156841" y="347368"/>
                    <a:pt x="156841" y="347368"/>
                    <a:pt x="156841" y="560863"/>
                  </a:cubicBezTo>
                  <a:cubicBezTo>
                    <a:pt x="156841" y="575328"/>
                    <a:pt x="145969" y="586183"/>
                    <a:pt x="131468" y="586183"/>
                  </a:cubicBezTo>
                  <a:cubicBezTo>
                    <a:pt x="116967" y="586183"/>
                    <a:pt x="102466" y="575328"/>
                    <a:pt x="102466" y="560863"/>
                  </a:cubicBezTo>
                  <a:cubicBezTo>
                    <a:pt x="102466" y="560863"/>
                    <a:pt x="102466" y="560863"/>
                    <a:pt x="102466" y="347368"/>
                  </a:cubicBezTo>
                  <a:cubicBezTo>
                    <a:pt x="102466" y="347368"/>
                    <a:pt x="102466" y="347368"/>
                    <a:pt x="29947" y="347368"/>
                  </a:cubicBezTo>
                  <a:cubicBezTo>
                    <a:pt x="29947" y="347368"/>
                    <a:pt x="29947" y="347368"/>
                    <a:pt x="102466" y="83233"/>
                  </a:cubicBezTo>
                  <a:cubicBezTo>
                    <a:pt x="102466" y="83233"/>
                    <a:pt x="102466" y="83233"/>
                    <a:pt x="98837" y="83233"/>
                  </a:cubicBezTo>
                  <a:cubicBezTo>
                    <a:pt x="95208" y="83233"/>
                    <a:pt x="95208" y="83233"/>
                    <a:pt x="91579" y="83233"/>
                  </a:cubicBezTo>
                  <a:cubicBezTo>
                    <a:pt x="91579" y="83233"/>
                    <a:pt x="91579" y="83233"/>
                    <a:pt x="48077" y="231570"/>
                  </a:cubicBezTo>
                  <a:cubicBezTo>
                    <a:pt x="44448" y="242425"/>
                    <a:pt x="29947" y="249671"/>
                    <a:pt x="15446" y="246061"/>
                  </a:cubicBezTo>
                  <a:cubicBezTo>
                    <a:pt x="4574" y="242425"/>
                    <a:pt x="-2684" y="227960"/>
                    <a:pt x="945" y="217105"/>
                  </a:cubicBezTo>
                  <a:cubicBezTo>
                    <a:pt x="945" y="217105"/>
                    <a:pt x="945" y="217105"/>
                    <a:pt x="58948" y="28957"/>
                  </a:cubicBezTo>
                  <a:lnTo>
                    <a:pt x="62577" y="25320"/>
                  </a:lnTo>
                  <a:cubicBezTo>
                    <a:pt x="62577" y="21711"/>
                    <a:pt x="62577" y="21711"/>
                    <a:pt x="66207" y="18101"/>
                  </a:cubicBezTo>
                  <a:cubicBezTo>
                    <a:pt x="73449" y="7246"/>
                    <a:pt x="84336" y="0"/>
                    <a:pt x="98837" y="0"/>
                  </a:cubicBezTo>
                  <a:close/>
                </a:path>
              </a:pathLst>
            </a:custGeom>
            <a:solidFill>
              <a:srgbClr val="2250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B4A96478-7448-4DF0-94B4-F9F979E6D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074354"/>
              </p:ext>
            </p:extLst>
          </p:nvPr>
        </p:nvGraphicFramePr>
        <p:xfrm>
          <a:off x="9101852" y="1141578"/>
          <a:ext cx="3090148" cy="18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2F4A9EF4-298C-4569-B20E-A7A2D58AC65C}"/>
              </a:ext>
            </a:extLst>
          </p:cNvPr>
          <p:cNvSpPr txBox="1"/>
          <p:nvPr/>
        </p:nvSpPr>
        <p:spPr>
          <a:xfrm>
            <a:off x="10499476" y="577861"/>
            <a:ext cx="404406" cy="307777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D0103A"/>
                </a:solidFill>
                <a:latin typeface="Calibri"/>
                <a:cs typeface="Calibri" pitchFamily="34" charset="0"/>
              </a:rPr>
              <a:t>Age</a:t>
            </a:r>
            <a:endParaRPr lang="en-US" sz="2000" b="1" dirty="0">
              <a:solidFill>
                <a:srgbClr val="D0103A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DD5B4BD-201B-4E4A-888B-47C4754F8464}"/>
              </a:ext>
            </a:extLst>
          </p:cNvPr>
          <p:cNvSpPr txBox="1"/>
          <p:nvPr/>
        </p:nvSpPr>
        <p:spPr>
          <a:xfrm>
            <a:off x="7460373" y="3304621"/>
            <a:ext cx="1207062" cy="307777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D0103A"/>
                </a:solidFill>
                <a:latin typeface="Calibri"/>
                <a:cs typeface="Calibri" pitchFamily="34" charset="0"/>
              </a:rPr>
              <a:t>Social Class</a:t>
            </a:r>
            <a:endParaRPr lang="en-US" sz="2000" b="1" dirty="0">
              <a:solidFill>
                <a:srgbClr val="D0103A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80" name="Rechteck 31">
            <a:extLst>
              <a:ext uri="{FF2B5EF4-FFF2-40B4-BE49-F238E27FC236}">
                <a16:creationId xmlns:a16="http://schemas.microsoft.com/office/drawing/2014/main" id="{E72533DD-9B7D-4E37-B9FB-E03C1C8F568A}"/>
              </a:ext>
            </a:extLst>
          </p:cNvPr>
          <p:cNvSpPr/>
          <p:nvPr/>
        </p:nvSpPr>
        <p:spPr>
          <a:xfrm>
            <a:off x="7453806" y="5867964"/>
            <a:ext cx="44082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</a:rPr>
              <a:t>ABC1</a:t>
            </a:r>
          </a:p>
        </p:txBody>
      </p:sp>
      <p:sp>
        <p:nvSpPr>
          <p:cNvPr id="81" name="Rechteck 31">
            <a:extLst>
              <a:ext uri="{FF2B5EF4-FFF2-40B4-BE49-F238E27FC236}">
                <a16:creationId xmlns:a16="http://schemas.microsoft.com/office/drawing/2014/main" id="{CEB3B456-9FE1-40DA-A022-0819E143BB80}"/>
              </a:ext>
            </a:extLst>
          </p:cNvPr>
          <p:cNvSpPr/>
          <p:nvPr/>
        </p:nvSpPr>
        <p:spPr>
          <a:xfrm>
            <a:off x="8139607" y="5867964"/>
            <a:ext cx="44082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</a:rPr>
              <a:t>C2DE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2BA916E-1C0D-470D-9D42-A3AD1576A137}"/>
              </a:ext>
            </a:extLst>
          </p:cNvPr>
          <p:cNvGrpSpPr/>
          <p:nvPr/>
        </p:nvGrpSpPr>
        <p:grpSpPr>
          <a:xfrm>
            <a:off x="7463382" y="3946564"/>
            <a:ext cx="1146054" cy="1878011"/>
            <a:chOff x="8850296" y="3020675"/>
            <a:chExt cx="1146054" cy="2277600"/>
          </a:xfrm>
        </p:grpSpPr>
        <p:sp>
          <p:nvSpPr>
            <p:cNvPr id="83" name="Rounded Rectangle 8">
              <a:extLst>
                <a:ext uri="{FF2B5EF4-FFF2-40B4-BE49-F238E27FC236}">
                  <a16:creationId xmlns:a16="http://schemas.microsoft.com/office/drawing/2014/main" id="{CA5ED623-9391-42F8-B6E3-25DC26287808}"/>
                </a:ext>
              </a:extLst>
            </p:cNvPr>
            <p:cNvSpPr/>
            <p:nvPr/>
          </p:nvSpPr>
          <p:spPr>
            <a:xfrm>
              <a:off x="8850296" y="3020675"/>
              <a:ext cx="459773" cy="2277600"/>
            </a:xfrm>
            <a:prstGeom prst="roundRect">
              <a:avLst/>
            </a:prstGeom>
            <a:solidFill>
              <a:srgbClr val="DADADA">
                <a:alpha val="50000"/>
              </a:srgb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4" name="Rounded Rectangle 10">
              <a:extLst>
                <a:ext uri="{FF2B5EF4-FFF2-40B4-BE49-F238E27FC236}">
                  <a16:creationId xmlns:a16="http://schemas.microsoft.com/office/drawing/2014/main" id="{D49A2A2D-8837-405C-86A0-F853E370FE71}"/>
                </a:ext>
              </a:extLst>
            </p:cNvPr>
            <p:cNvSpPr/>
            <p:nvPr/>
          </p:nvSpPr>
          <p:spPr>
            <a:xfrm>
              <a:off x="9536577" y="3020675"/>
              <a:ext cx="459773" cy="2277600"/>
            </a:xfrm>
            <a:prstGeom prst="roundRect">
              <a:avLst/>
            </a:prstGeom>
            <a:solidFill>
              <a:srgbClr val="DADADA">
                <a:alpha val="50000"/>
              </a:srgb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5" name="Rounded Rectangle 9">
              <a:extLst>
                <a:ext uri="{FF2B5EF4-FFF2-40B4-BE49-F238E27FC236}">
                  <a16:creationId xmlns:a16="http://schemas.microsoft.com/office/drawing/2014/main" id="{008E7486-3B02-4EBB-936C-C8F57B3FACFC}"/>
                </a:ext>
              </a:extLst>
            </p:cNvPr>
            <p:cNvSpPr/>
            <p:nvPr/>
          </p:nvSpPr>
          <p:spPr>
            <a:xfrm>
              <a:off x="8850296" y="4372818"/>
              <a:ext cx="459773" cy="925456"/>
            </a:xfrm>
            <a:prstGeom prst="roundRect">
              <a:avLst/>
            </a:prstGeom>
            <a:solidFill>
              <a:srgbClr val="D0103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121920" bIns="3600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44%</a:t>
              </a:r>
            </a:p>
          </p:txBody>
        </p:sp>
        <p:sp>
          <p:nvSpPr>
            <p:cNvPr id="86" name="Rounded Rectangle 11">
              <a:extLst>
                <a:ext uri="{FF2B5EF4-FFF2-40B4-BE49-F238E27FC236}">
                  <a16:creationId xmlns:a16="http://schemas.microsoft.com/office/drawing/2014/main" id="{38A7BFA0-ADBD-44DE-87E3-8E9508CC88AD}"/>
                </a:ext>
              </a:extLst>
            </p:cNvPr>
            <p:cNvSpPr/>
            <p:nvPr/>
          </p:nvSpPr>
          <p:spPr>
            <a:xfrm>
              <a:off x="9536577" y="4038600"/>
              <a:ext cx="459773" cy="1259674"/>
            </a:xfrm>
            <a:prstGeom prst="roundRect">
              <a:avLst/>
            </a:prstGeom>
            <a:solidFill>
              <a:srgbClr val="22505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121920" bIns="3600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50%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B6C6D0B-E8F3-4ADE-958E-DED4184267F6}"/>
              </a:ext>
            </a:extLst>
          </p:cNvPr>
          <p:cNvGrpSpPr/>
          <p:nvPr/>
        </p:nvGrpSpPr>
        <p:grpSpPr>
          <a:xfrm>
            <a:off x="9797884" y="3748252"/>
            <a:ext cx="2089866" cy="2425696"/>
            <a:chOff x="6996701" y="3832415"/>
            <a:chExt cx="2089866" cy="2425696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EB14502-49CC-4E29-8C27-23B2E396A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6701" y="3832415"/>
              <a:ext cx="1695819" cy="2425696"/>
            </a:xfrm>
            <a:prstGeom prst="rect">
              <a:avLst/>
            </a:prstGeom>
          </p:spPr>
        </p:pic>
        <p:sp>
          <p:nvSpPr>
            <p:cNvPr id="96" name="Rounded Rectangle 190">
              <a:extLst>
                <a:ext uri="{FF2B5EF4-FFF2-40B4-BE49-F238E27FC236}">
                  <a16:creationId xmlns:a16="http://schemas.microsoft.com/office/drawing/2014/main" id="{A5DCF923-3A9B-49E9-940A-776AEA44FA4C}"/>
                </a:ext>
              </a:extLst>
            </p:cNvPr>
            <p:cNvSpPr/>
            <p:nvPr/>
          </p:nvSpPr>
          <p:spPr>
            <a:xfrm>
              <a:off x="7070101" y="4146125"/>
              <a:ext cx="1072595" cy="41809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IE" sz="1200" b="1" kern="0" dirty="0">
                  <a:solidFill>
                    <a:srgbClr val="22505F"/>
                  </a:solidFill>
                  <a:cs typeface="Calibri" pitchFamily="34" charset="0"/>
                </a:rPr>
                <a:t>Conn/ Ulster</a:t>
              </a:r>
            </a:p>
            <a:p>
              <a:pPr algn="ctr">
                <a:defRPr/>
              </a:pPr>
              <a:r>
                <a:rPr lang="en-IE" sz="2000" b="1" kern="0" dirty="0">
                  <a:solidFill>
                    <a:srgbClr val="22505F"/>
                  </a:solidFill>
                  <a:cs typeface="Calibri" pitchFamily="34" charset="0"/>
                </a:rPr>
                <a:t>17%</a:t>
              </a:r>
            </a:p>
          </p:txBody>
        </p:sp>
        <p:sp>
          <p:nvSpPr>
            <p:cNvPr id="97" name="Rounded Rectangle 191">
              <a:extLst>
                <a:ext uri="{FF2B5EF4-FFF2-40B4-BE49-F238E27FC236}">
                  <a16:creationId xmlns:a16="http://schemas.microsoft.com/office/drawing/2014/main" id="{2F3BDEF9-F427-44A8-96A5-49B914C034EB}"/>
                </a:ext>
              </a:extLst>
            </p:cNvPr>
            <p:cNvSpPr/>
            <p:nvPr/>
          </p:nvSpPr>
          <p:spPr>
            <a:xfrm>
              <a:off x="7845743" y="5316401"/>
              <a:ext cx="1240824" cy="41809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IE" sz="1200" b="1" kern="0" dirty="0">
                  <a:solidFill>
                    <a:srgbClr val="22505F"/>
                  </a:solidFill>
                  <a:cs typeface="Calibri" pitchFamily="34" charset="0"/>
                </a:rPr>
                <a:t>Rest of Leinster </a:t>
              </a:r>
              <a:r>
                <a:rPr lang="en-IE" sz="2000" b="1" kern="0" dirty="0">
                  <a:solidFill>
                    <a:srgbClr val="22505F"/>
                  </a:solidFill>
                  <a:cs typeface="Calibri" pitchFamily="34" charset="0"/>
                </a:rPr>
                <a:t>27%</a:t>
              </a:r>
            </a:p>
          </p:txBody>
        </p:sp>
        <p:sp>
          <p:nvSpPr>
            <p:cNvPr id="98" name="Rounded Rectangle 192">
              <a:extLst>
                <a:ext uri="{FF2B5EF4-FFF2-40B4-BE49-F238E27FC236}">
                  <a16:creationId xmlns:a16="http://schemas.microsoft.com/office/drawing/2014/main" id="{727427E4-2422-4B21-9F85-B1E6E11E742B}"/>
                </a:ext>
              </a:extLst>
            </p:cNvPr>
            <p:cNvSpPr/>
            <p:nvPr/>
          </p:nvSpPr>
          <p:spPr>
            <a:xfrm>
              <a:off x="7106897" y="5734494"/>
              <a:ext cx="883440" cy="41809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IE" sz="1200" b="1" kern="0" dirty="0">
                  <a:solidFill>
                    <a:srgbClr val="22505F"/>
                  </a:solidFill>
                  <a:cs typeface="Calibri" pitchFamily="34" charset="0"/>
                </a:rPr>
                <a:t>Munster</a:t>
              </a:r>
            </a:p>
            <a:p>
              <a:pPr algn="ctr">
                <a:defRPr/>
              </a:pPr>
              <a:r>
                <a:rPr lang="en-IE" sz="2000" b="1" kern="0" dirty="0">
                  <a:solidFill>
                    <a:srgbClr val="22505F"/>
                  </a:solidFill>
                  <a:cs typeface="Calibri" pitchFamily="34" charset="0"/>
                </a:rPr>
                <a:t>27%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925ACB-F00E-4D6E-9CD9-33C9D083E65F}"/>
                </a:ext>
              </a:extLst>
            </p:cNvPr>
            <p:cNvSpPr/>
            <p:nvPr/>
          </p:nvSpPr>
          <p:spPr>
            <a:xfrm>
              <a:off x="8166535" y="4561295"/>
              <a:ext cx="920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200" b="1" dirty="0">
                  <a:solidFill>
                    <a:srgbClr val="22505F"/>
                  </a:solidFill>
                  <a:cs typeface="Calibri" pitchFamily="34" charset="0"/>
                </a:rPr>
                <a:t>Dublin</a:t>
              </a:r>
              <a:endParaRPr lang="en-IE" sz="1400" b="1" dirty="0">
                <a:solidFill>
                  <a:srgbClr val="22505F"/>
                </a:solidFill>
                <a:cs typeface="Calibri" pitchFamily="34" charset="0"/>
              </a:endParaRPr>
            </a:p>
            <a:p>
              <a:pPr algn="ctr">
                <a:defRPr/>
              </a:pPr>
              <a:r>
                <a:rPr lang="en-IE" sz="2000" b="1" dirty="0">
                  <a:solidFill>
                    <a:srgbClr val="22505F"/>
                  </a:solidFill>
                  <a:cs typeface="Calibri" pitchFamily="34" charset="0"/>
                </a:rPr>
                <a:t>29%</a:t>
              </a:r>
              <a:endParaRPr lang="en-IE" sz="2800" b="1" dirty="0">
                <a:solidFill>
                  <a:srgbClr val="22505F"/>
                </a:solidFill>
                <a:cs typeface="Calibri" pitchFamily="34" charset="0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4064B35D-9A61-49AC-9254-F4DA76B9FE3B}"/>
              </a:ext>
            </a:extLst>
          </p:cNvPr>
          <p:cNvSpPr txBox="1"/>
          <p:nvPr/>
        </p:nvSpPr>
        <p:spPr>
          <a:xfrm>
            <a:off x="10507002" y="3304621"/>
            <a:ext cx="730393" cy="307777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D0103A"/>
                </a:solidFill>
                <a:latin typeface="Calibri"/>
                <a:cs typeface="Calibri" pitchFamily="34" charset="0"/>
              </a:rPr>
              <a:t>Region</a:t>
            </a:r>
            <a:endParaRPr lang="en-US" sz="2000" b="1" dirty="0">
              <a:solidFill>
                <a:srgbClr val="D0103A"/>
              </a:solidFill>
              <a:latin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0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Q.8</a:t>
            </a:r>
            <a:endParaRPr lang="en-GB" dirty="0"/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COVID-19 and financial worries are the most demanding 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Parenting and home-schooling demands come next and ahead of work demands as more challenging.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Most challenging issue in the current climate</a:t>
            </a:r>
            <a:endParaRPr lang="en-I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55707"/>
              </p:ext>
            </p:extLst>
          </p:nvPr>
        </p:nvGraphicFramePr>
        <p:xfrm>
          <a:off x="2068614" y="1823822"/>
          <a:ext cx="9070440" cy="4972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1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Anxieties relating to </a:t>
                      </a:r>
                      <a:r>
                        <a:rPr lang="en-IE" sz="1600" b="1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</a:t>
                      </a:r>
                      <a:r>
                        <a:rPr lang="en-IE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Worries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 Schooling Demands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Parenting Demands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Demands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92270347"/>
              </p:ext>
            </p:extLst>
          </p:nvPr>
        </p:nvGraphicFramePr>
        <p:xfrm>
          <a:off x="2100605" y="2717073"/>
          <a:ext cx="9038449" cy="283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6692" y="2929974"/>
            <a:ext cx="191391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1 - Most demanding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6692" y="3514749"/>
            <a:ext cx="191391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2nd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692" y="4070957"/>
            <a:ext cx="191391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3rd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6692" y="4529868"/>
            <a:ext cx="191391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4th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6692" y="4929997"/>
            <a:ext cx="191391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accent2"/>
                </a:solidFill>
              </a:rPr>
              <a:t>5 - Least demanding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949DE-574F-41A6-A49E-77463C6F8B6B}"/>
              </a:ext>
            </a:extLst>
          </p:cNvPr>
          <p:cNvSpPr/>
          <p:nvPr/>
        </p:nvSpPr>
        <p:spPr>
          <a:xfrm>
            <a:off x="8273427" y="2420611"/>
            <a:ext cx="331304" cy="235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BEDB6E-CC8F-4AA2-99AD-AB48DDEAC880}"/>
              </a:ext>
            </a:extLst>
          </p:cNvPr>
          <p:cNvSpPr/>
          <p:nvPr/>
        </p:nvSpPr>
        <p:spPr>
          <a:xfrm>
            <a:off x="2784469" y="2420611"/>
            <a:ext cx="331304" cy="235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58422-BB8B-4B50-88BA-351A235902CA}"/>
              </a:ext>
            </a:extLst>
          </p:cNvPr>
          <p:cNvSpPr/>
          <p:nvPr/>
        </p:nvSpPr>
        <p:spPr>
          <a:xfrm>
            <a:off x="4600392" y="2420611"/>
            <a:ext cx="331304" cy="235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1DD736-70BF-4CF5-ABEB-8037C0EC0B48}"/>
              </a:ext>
            </a:extLst>
          </p:cNvPr>
          <p:cNvSpPr/>
          <p:nvPr/>
        </p:nvSpPr>
        <p:spPr>
          <a:xfrm>
            <a:off x="6451434" y="2420611"/>
            <a:ext cx="331304" cy="235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20C1ED-305F-4F58-925F-2B6CFCE5BA50}"/>
              </a:ext>
            </a:extLst>
          </p:cNvPr>
          <p:cNvSpPr/>
          <p:nvPr/>
        </p:nvSpPr>
        <p:spPr>
          <a:xfrm>
            <a:off x="10089162" y="2420611"/>
            <a:ext cx="331304" cy="235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6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8A6-B1A0-4B0F-A34B-3868BCAE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4A09CA1-758C-4EB0-ACAC-0EF84576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Findings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737984-44A2-4448-AFEE-1FEFC2B6E7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261" y="1532151"/>
            <a:ext cx="3221941" cy="1257300"/>
          </a:xfrm>
        </p:spPr>
        <p:txBody>
          <a:bodyPr/>
          <a:lstStyle/>
          <a:p>
            <a:r>
              <a:rPr lang="en-GB" sz="1600" dirty="0"/>
              <a:t>Just under 1 in 4 people in Ireland are devoting time to home schooling, with the highest proportion being with children aged 6-12, devoting between 1-4 hours every day. </a:t>
            </a:r>
          </a:p>
          <a:p>
            <a:endParaRPr lang="en-I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1BE686-4225-48D0-8A2C-E96B22D51D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0949" y="1532151"/>
            <a:ext cx="3221941" cy="1257300"/>
          </a:xfrm>
        </p:spPr>
        <p:txBody>
          <a:bodyPr/>
          <a:lstStyle/>
          <a:p>
            <a:r>
              <a:rPr lang="en-GB" dirty="0"/>
              <a:t>The majority believe their broadband is reliable and they have enough devices to support their needs. However for circa 1 in 4, this is not the case (particularly in rural areas).</a:t>
            </a:r>
          </a:p>
          <a:p>
            <a:endParaRPr lang="en-I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B7885A5-19D3-4E16-B3AD-C683A0BC31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308" y="1532151"/>
            <a:ext cx="3221941" cy="1257300"/>
          </a:xfrm>
        </p:spPr>
        <p:txBody>
          <a:bodyPr/>
          <a:lstStyle/>
          <a:p>
            <a:r>
              <a:rPr lang="en-GB" dirty="0"/>
              <a:t>There appears, for some, to be a real lack of wider engagement; 1 in 3 claim there is no time for social development put aside by the school/teacher, 1-4 claiming there is no interactive sessions and 45% claim  mental health and wellbeing have NOT been incorporated as a feature of the Home Schooling.</a:t>
            </a:r>
          </a:p>
          <a:p>
            <a:endParaRPr lang="en-I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B8390A-B174-465B-9D2D-D6EFAB117B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3792" y="4354513"/>
            <a:ext cx="3221941" cy="1257300"/>
          </a:xfrm>
        </p:spPr>
        <p:txBody>
          <a:bodyPr/>
          <a:lstStyle/>
          <a:p>
            <a:r>
              <a:rPr lang="en-GB" dirty="0"/>
              <a:t>A high proportion (69%) express self doubt as they compare themselves to other parents. Furthermore, 62% feel a strain has been put on the child's relationship as a result of home-schooling. However there has been some positives as 6 in 10 feel more connected to their children as  a result of home schooling. </a:t>
            </a:r>
          </a:p>
          <a:p>
            <a:endParaRPr lang="en-IE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4EA6E61-F94D-4D53-8101-AD0D25E704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6152" y="4354513"/>
            <a:ext cx="3221941" cy="1257300"/>
          </a:xfrm>
        </p:spPr>
        <p:txBody>
          <a:bodyPr/>
          <a:lstStyle/>
          <a:p>
            <a:r>
              <a:rPr lang="en-GB" dirty="0"/>
              <a:t>Computer games, and social media are seen to be a distraction for children, but also parents. 45% claim their children get distracted by social media, while a similar proportion, 41% claim they get distracted by themselves.</a:t>
            </a:r>
          </a:p>
          <a:p>
            <a:endParaRPr lang="en-IE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789372A-34D2-407A-B3BC-9C4A4F69B8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28512" y="4354513"/>
            <a:ext cx="3221941" cy="1257300"/>
          </a:xfrm>
        </p:spPr>
        <p:txBody>
          <a:bodyPr/>
          <a:lstStyle/>
          <a:p>
            <a:r>
              <a:rPr lang="en-GB" dirty="0"/>
              <a:t>Stress levels during lockdown have been significant, with 78% claiming their stress levels have increased, with the difficulty of balancing everything that needs to be done at the core of this stress.</a:t>
            </a:r>
          </a:p>
          <a:p>
            <a:endParaRPr lang="en-I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2807C39-F515-47E5-8AD2-B27925FA57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1262" y="1139283"/>
            <a:ext cx="583931" cy="583931"/>
          </a:xfrm>
        </p:spPr>
        <p:txBody>
          <a:bodyPr/>
          <a:lstStyle/>
          <a:p>
            <a:r>
              <a:rPr lang="en-IE" dirty="0"/>
              <a:t>1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73046B-2772-4CFA-9611-734AD844870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64810" y="1139283"/>
            <a:ext cx="583931" cy="583931"/>
          </a:xfrm>
        </p:spPr>
        <p:txBody>
          <a:bodyPr/>
          <a:lstStyle/>
          <a:p>
            <a:r>
              <a:rPr lang="en-IE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6F8D1A6-2D6C-481C-AA7C-40AA8ACCD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990030" y="1139283"/>
            <a:ext cx="583931" cy="583931"/>
          </a:xfrm>
        </p:spPr>
        <p:txBody>
          <a:bodyPr/>
          <a:lstStyle/>
          <a:p>
            <a:r>
              <a:rPr lang="en-IE" dirty="0"/>
              <a:t>3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0044A14-8DCD-4DB2-8466-927056071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E" dirty="0"/>
              <a:t>4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2D5BE96-F6CB-4A51-B2B1-55043D53BFA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IE" dirty="0"/>
              <a:t>5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3BB8AE-541B-4BB9-989A-9A72E42D7D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I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314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A12F73-ED87-4214-83A8-16902430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Q.4</a:t>
            </a:r>
            <a:r>
              <a:rPr lang="en-GB" dirty="0"/>
              <a:t>/6/9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7004B-9C94-4DAB-AB1E-51E72BA2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63D6E9-E254-46A5-8472-1EAECFB85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740" y="168872"/>
            <a:ext cx="7906327" cy="785816"/>
          </a:xfrm>
        </p:spPr>
        <p:txBody>
          <a:bodyPr/>
          <a:lstStyle/>
          <a:p>
            <a:r>
              <a:rPr lang="en-IE" sz="2400" dirty="0"/>
              <a:t>Core questions split by social class and urban/rural residence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B7A66E-140F-48A1-9CC9-922A334AB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75565"/>
              </p:ext>
            </p:extLst>
          </p:nvPr>
        </p:nvGraphicFramePr>
        <p:xfrm>
          <a:off x="205740" y="1152328"/>
          <a:ext cx="5321300" cy="23672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273300">
                  <a:extLst>
                    <a:ext uri="{9D8B030D-6E8A-4147-A177-3AD203B41FA5}">
                      <a16:colId xmlns:a16="http://schemas.microsoft.com/office/drawing/2014/main" val="5751898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654151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71148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731852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364497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0487298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Q.4</a:t>
                      </a:r>
                      <a:r>
                        <a:rPr lang="en-IE" sz="1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Most effective home schooling platform</a:t>
                      </a: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 Sample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ABC1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C2DE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Urban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Rural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22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Base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398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204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190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278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120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42202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Seesaw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25%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25%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17960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Live Lessons online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24%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24%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40559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Zoom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19%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19%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7053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Emailed homework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8%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8%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06659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Pre-recorded lessons online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7%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9%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935750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Projects or assignments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75941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Dojo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09168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RTE School Hub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- 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- 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78932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Other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76379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None of these are helpful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7%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05738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C1C775-9647-4653-8DA1-2C8C1A63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172540"/>
              </p:ext>
            </p:extLst>
          </p:nvPr>
        </p:nvGraphicFramePr>
        <p:xfrm>
          <a:off x="5665239" y="1021518"/>
          <a:ext cx="5964729" cy="249809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924579">
                  <a:extLst>
                    <a:ext uri="{9D8B030D-6E8A-4147-A177-3AD203B41FA5}">
                      <a16:colId xmlns:a16="http://schemas.microsoft.com/office/drawing/2014/main" val="821608926"/>
                    </a:ext>
                  </a:extLst>
                </a:gridCol>
                <a:gridCol w="608030">
                  <a:extLst>
                    <a:ext uri="{9D8B030D-6E8A-4147-A177-3AD203B41FA5}">
                      <a16:colId xmlns:a16="http://schemas.microsoft.com/office/drawing/2014/main" val="3633444443"/>
                    </a:ext>
                  </a:extLst>
                </a:gridCol>
                <a:gridCol w="608030">
                  <a:extLst>
                    <a:ext uri="{9D8B030D-6E8A-4147-A177-3AD203B41FA5}">
                      <a16:colId xmlns:a16="http://schemas.microsoft.com/office/drawing/2014/main" val="4149806018"/>
                    </a:ext>
                  </a:extLst>
                </a:gridCol>
                <a:gridCol w="608030">
                  <a:extLst>
                    <a:ext uri="{9D8B030D-6E8A-4147-A177-3AD203B41FA5}">
                      <a16:colId xmlns:a16="http://schemas.microsoft.com/office/drawing/2014/main" val="2448177696"/>
                    </a:ext>
                  </a:extLst>
                </a:gridCol>
                <a:gridCol w="608030">
                  <a:extLst>
                    <a:ext uri="{9D8B030D-6E8A-4147-A177-3AD203B41FA5}">
                      <a16:colId xmlns:a16="http://schemas.microsoft.com/office/drawing/2014/main" val="3860152300"/>
                    </a:ext>
                  </a:extLst>
                </a:gridCol>
                <a:gridCol w="608030">
                  <a:extLst>
                    <a:ext uri="{9D8B030D-6E8A-4147-A177-3AD203B41FA5}">
                      <a16:colId xmlns:a16="http://schemas.microsoft.com/office/drawing/2014/main" val="2078789385"/>
                    </a:ext>
                  </a:extLst>
                </a:gridCol>
              </a:tblGrid>
              <a:tr h="1810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Q.6</a:t>
                      </a:r>
                      <a:r>
                        <a:rPr lang="en-IE" sz="1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Most stressful aspect of home schooling</a:t>
                      </a: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 Sample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ABC1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C2DE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Urban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Rural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528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Base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398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204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190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278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120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46456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Balancing everything that needs to be done from work, home schooling, housework etc.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37%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28%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36%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38%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1751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Staying focused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19%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18%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18%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21%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95257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tx2"/>
                          </a:solidFill>
                          <a:effectLst/>
                        </a:rPr>
                        <a:t>Getting started - i.e. getting children ready to start home schooling</a:t>
                      </a:r>
                      <a:endParaRPr lang="en-GB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10%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9%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81981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Unfamiliar material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38015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tx2"/>
                          </a:solidFill>
                          <a:effectLst/>
                        </a:rPr>
                        <a:t>Complex subjects and course work</a:t>
                      </a:r>
                      <a:endParaRPr lang="en-GB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25004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Submitting finished work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12049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Meeting deadlines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598674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Other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05807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None of these, I don't find home schooling stressful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8%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08287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9B034D-A674-4432-840D-A6CA0C1B7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18890"/>
              </p:ext>
            </p:extLst>
          </p:nvPr>
        </p:nvGraphicFramePr>
        <p:xfrm>
          <a:off x="205740" y="3798424"/>
          <a:ext cx="5321300" cy="181483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273300">
                  <a:extLst>
                    <a:ext uri="{9D8B030D-6E8A-4147-A177-3AD203B41FA5}">
                      <a16:colId xmlns:a16="http://schemas.microsoft.com/office/drawing/2014/main" val="6790658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25099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7476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303820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408496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4514975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Q.9</a:t>
                      </a:r>
                      <a:r>
                        <a:rPr lang="en-IE" sz="1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Impact of Covid-19 lockdown on stress levels</a:t>
                      </a: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 Sample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ABC1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C2DE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Urban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Rural</a:t>
                      </a:r>
                      <a:endParaRPr lang="en-IE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420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Base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398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204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190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278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120</a:t>
                      </a:r>
                      <a:endParaRPr lang="en-IE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578042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NET: Higher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78%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83%</a:t>
                      </a:r>
                      <a:endParaRPr lang="en-IE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75%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81%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71%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12329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Much Higher Stress Level (5)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33%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32%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36%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27%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36523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Slightly Higher Stress Level (4)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45%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51%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45%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44%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9431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No change (3)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18%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23%</a:t>
                      </a:r>
                      <a:endParaRPr lang="en-IE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27928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tx2"/>
                          </a:solidFill>
                          <a:effectLst/>
                        </a:rPr>
                        <a:t>Slightly Lower Stress Level (2)</a:t>
                      </a:r>
                      <a:endParaRPr lang="en-GB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07248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tx2"/>
                          </a:solidFill>
                          <a:effectLst/>
                        </a:rPr>
                        <a:t>Much Lower Stress Level (1)</a:t>
                      </a:r>
                      <a:endParaRPr lang="en-GB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1%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IE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en-IE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18604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NET: Lower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7%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IE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715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973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A12F73-ED87-4214-83A8-16902430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Q.3</a:t>
            </a:r>
            <a:r>
              <a:rPr lang="en-GB" dirty="0"/>
              <a:t>/5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7004B-9C94-4DAB-AB1E-51E72BA2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63D6E9-E254-46A5-8472-1EAECFB85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740" y="168872"/>
            <a:ext cx="7906327" cy="785816"/>
          </a:xfrm>
        </p:spPr>
        <p:txBody>
          <a:bodyPr/>
          <a:lstStyle/>
          <a:p>
            <a:r>
              <a:rPr lang="en-IE" sz="2400" dirty="0"/>
              <a:t>Core questions split by social class and urban/rural residence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C243639-BBBC-4ED3-8F99-784BEB364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24755"/>
              </p:ext>
            </p:extLst>
          </p:nvPr>
        </p:nvGraphicFramePr>
        <p:xfrm>
          <a:off x="205740" y="798003"/>
          <a:ext cx="10997971" cy="495625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52169">
                  <a:extLst>
                    <a:ext uri="{9D8B030D-6E8A-4147-A177-3AD203B41FA5}">
                      <a16:colId xmlns:a16="http://schemas.microsoft.com/office/drawing/2014/main" val="843158696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2576265312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4263584130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1431252035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2649708153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1437755500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3030338166"/>
                    </a:ext>
                  </a:extLst>
                </a:gridCol>
              </a:tblGrid>
              <a:tr h="393282">
                <a:tc>
                  <a:txBody>
                    <a:bodyPr/>
                    <a:lstStyle/>
                    <a:p>
                      <a:pPr algn="l"/>
                      <a:r>
                        <a:rPr lang="en-IE" sz="1600" dirty="0"/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Total Sample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ABC1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C2DE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Urban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Rural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689903"/>
                  </a:ext>
                </a:extLst>
              </a:tr>
              <a:tr h="321776">
                <a:tc>
                  <a:txBody>
                    <a:bodyPr/>
                    <a:lstStyle/>
                    <a:p>
                      <a:pPr algn="l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Base 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200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398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204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278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088727"/>
                  </a:ext>
                </a:extLst>
              </a:tr>
              <a:tr h="2040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Q.3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There are sufficient computer devices to cater for the home school and working from home demands of our household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406047"/>
                  </a:ext>
                </a:extLst>
              </a:tr>
              <a:tr h="393282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940632"/>
                  </a:ext>
                </a:extLst>
              </a:tr>
              <a:tr h="2040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Q.3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Our household has reliable broadband that is sufficient for the current demands on 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949511"/>
                  </a:ext>
                </a:extLst>
              </a:tr>
              <a:tr h="204090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646833"/>
                  </a:ext>
                </a:extLst>
              </a:tr>
              <a:tr h="2040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Q.3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Our household has affordable broadband that is sufficient for the current demands on it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624406"/>
                  </a:ext>
                </a:extLst>
              </a:tr>
              <a:tr h="204090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01339"/>
                  </a:ext>
                </a:extLst>
              </a:tr>
              <a:tr h="2040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Q.3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Our home-schooling includes live / interactive sessions with teachers/tutors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35749"/>
                  </a:ext>
                </a:extLst>
              </a:tr>
              <a:tr h="204090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316363"/>
                  </a:ext>
                </a:extLst>
              </a:tr>
              <a:tr h="2040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Q.3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Our home-schooling teacher/school incorporates time for social development such as unstructured engagement, ... and sustaining school-based friendship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26575"/>
                  </a:ext>
                </a:extLst>
              </a:tr>
              <a:tr h="393282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474240"/>
                  </a:ext>
                </a:extLst>
              </a:tr>
              <a:tr h="2040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Q.5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Home schooling has at times put a strain on the relationship I have with my child/children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74529"/>
                  </a:ext>
                </a:extLst>
              </a:tr>
              <a:tr h="204090">
                <a:tc vMerge="1">
                  <a:txBody>
                    <a:bodyPr/>
                    <a:lstStyle/>
                    <a:p>
                      <a:pPr algn="ctr"/>
                      <a:endParaRPr lang="en-IE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169603"/>
                  </a:ext>
                </a:extLst>
              </a:tr>
              <a:tr h="2040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Q.5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I often wonder if I/we are doing as well as other parents at Home Schooling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729692"/>
                  </a:ext>
                </a:extLst>
              </a:tr>
              <a:tr h="204090">
                <a:tc vMerge="1">
                  <a:txBody>
                    <a:bodyPr/>
                    <a:lstStyle/>
                    <a:p>
                      <a:pPr algn="ctr"/>
                      <a:endParaRPr lang="en-IE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428146"/>
                  </a:ext>
                </a:extLst>
              </a:tr>
              <a:tr h="2040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Q.5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My child/children sometimes struggles to apply themselves to the work without prompting, continual encouragement, one-to-one supervision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735498"/>
                  </a:ext>
                </a:extLst>
              </a:tr>
              <a:tr h="393282">
                <a:tc vMerge="1">
                  <a:txBody>
                    <a:bodyPr/>
                    <a:lstStyle/>
                    <a:p>
                      <a:pPr algn="ctr"/>
                      <a:endParaRPr lang="en-IE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571814"/>
                  </a:ext>
                </a:extLst>
              </a:tr>
              <a:tr h="2040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Q.5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I feel more connected to my child/children as a result of the need for home schooling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738174"/>
                  </a:ext>
                </a:extLst>
              </a:tr>
              <a:tr h="204090">
                <a:tc vMerge="1">
                  <a:txBody>
                    <a:bodyPr/>
                    <a:lstStyle/>
                    <a:p>
                      <a:pPr algn="ctr"/>
                      <a:endParaRPr lang="en-IE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025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48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A12F73-ED87-4214-83A8-16902430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Q.10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7004B-9C94-4DAB-AB1E-51E72BA2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63D6E9-E254-46A5-8472-1EAECFB85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740" y="168872"/>
            <a:ext cx="7906327" cy="785816"/>
          </a:xfrm>
        </p:spPr>
        <p:txBody>
          <a:bodyPr/>
          <a:lstStyle/>
          <a:p>
            <a:r>
              <a:rPr lang="en-IE" sz="2400" dirty="0"/>
              <a:t>Core questions split by social class and urban/rural residence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C243639-BBBC-4ED3-8F99-784BEB364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14748"/>
              </p:ext>
            </p:extLst>
          </p:nvPr>
        </p:nvGraphicFramePr>
        <p:xfrm>
          <a:off x="205740" y="798004"/>
          <a:ext cx="10997971" cy="31419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52169">
                  <a:extLst>
                    <a:ext uri="{9D8B030D-6E8A-4147-A177-3AD203B41FA5}">
                      <a16:colId xmlns:a16="http://schemas.microsoft.com/office/drawing/2014/main" val="843158696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2576265312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4263584130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1431252035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2649708153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1437755500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3030338166"/>
                    </a:ext>
                  </a:extLst>
                </a:gridCol>
              </a:tblGrid>
              <a:tr h="273373">
                <a:tc>
                  <a:txBody>
                    <a:bodyPr/>
                    <a:lstStyle/>
                    <a:p>
                      <a:pPr algn="l"/>
                      <a:r>
                        <a:rPr lang="en-IE" sz="1600" dirty="0"/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Total Sample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ABC1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C2DE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Urban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Rural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689903"/>
                  </a:ext>
                </a:extLst>
              </a:tr>
              <a:tr h="223669">
                <a:tc>
                  <a:txBody>
                    <a:bodyPr/>
                    <a:lstStyle/>
                    <a:p>
                      <a:pPr algn="l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Base 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200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398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204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278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>
                          <a:solidFill>
                            <a:schemeClr val="tx2"/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088727"/>
                  </a:ext>
                </a:extLst>
              </a:tr>
              <a:tr h="14186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Q.10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Social Personal Health Education, mental health and wellbeing have been incorporated as an integral feature of the Home Schooling through our school/teacher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406047"/>
                  </a:ext>
                </a:extLst>
              </a:tr>
              <a:tr h="273373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940632"/>
                  </a:ext>
                </a:extLst>
              </a:tr>
              <a:tr h="14186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Q.10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I get distracted sometimes from home schooling by social media such as Instagram, Twitter etc.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949511"/>
                  </a:ext>
                </a:extLst>
              </a:tr>
              <a:tr h="141864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646833"/>
                  </a:ext>
                </a:extLst>
              </a:tr>
              <a:tr h="14186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Q.10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My child/children get distracted sometimes by social media such as Instagram, Twitter etc.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624406"/>
                  </a:ext>
                </a:extLst>
              </a:tr>
              <a:tr h="141864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01339"/>
                  </a:ext>
                </a:extLst>
              </a:tr>
              <a:tr h="14186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Q.10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Computer gaming can be a distraction to my child/children when I am trying to home school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35749"/>
                  </a:ext>
                </a:extLst>
              </a:tr>
              <a:tr h="141864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316363"/>
                  </a:ext>
                </a:extLst>
              </a:tr>
              <a:tr h="14186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Q.10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My work performance has suffered while trying to Home School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26575"/>
                  </a:ext>
                </a:extLst>
              </a:tr>
              <a:tr h="141864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474240"/>
                  </a:ext>
                </a:extLst>
              </a:tr>
              <a:tr h="14186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Q.10</a:t>
                      </a: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My child/children have had an opportunity to meet with or see other children outside of the immediate family during this lockdown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74529"/>
                  </a:ext>
                </a:extLst>
              </a:tr>
              <a:tr h="168327">
                <a:tc vMerge="1">
                  <a:txBody>
                    <a:bodyPr/>
                    <a:lstStyle/>
                    <a:p>
                      <a:pPr algn="ctr"/>
                      <a:endParaRPr lang="en-IE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Net Disagree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16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1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6A3392-1E1E-4416-826B-E9397791C56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47452-FC77-47C4-AB95-0ED4B8658A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2563" y="6370638"/>
            <a:ext cx="579437" cy="365125"/>
          </a:xfrm>
        </p:spPr>
        <p:txBody>
          <a:bodyPr/>
          <a:lstStyle/>
          <a:p>
            <a:fld id="{21F79131-C817-4EAF-B3BC-6511779B5E0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35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1900C6-04EE-44F1-B7DB-36183475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Profile of Home Schoolers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397483-07CA-4F73-93A0-924F75F98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01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3A985-EAED-4F6E-9B22-0195EF8AF5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2563" y="6370638"/>
            <a:ext cx="579437" cy="365125"/>
          </a:xfrm>
        </p:spPr>
        <p:txBody>
          <a:bodyPr/>
          <a:lstStyle/>
          <a:p>
            <a:fld id="{21F79131-C817-4EAF-B3BC-6511779B5E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6FF8B-D091-4504-AF9D-3A4425AD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F8C89A-7A1C-49A6-B9A2-AACD5FAE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in 4 people in Ireland are home schooling their children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BED67A-DFA0-4C4F-9096-5D2507B0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Q.2</a:t>
            </a:r>
            <a:endParaRPr lang="en-GB" dirty="0"/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9324B-A880-4688-9469-67C6F357AA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7396" y="245665"/>
            <a:ext cx="7464859" cy="785816"/>
          </a:xfrm>
        </p:spPr>
        <p:txBody>
          <a:bodyPr/>
          <a:lstStyle/>
          <a:p>
            <a:r>
              <a:rPr lang="en-GB" sz="2400" b="1" dirty="0">
                <a:solidFill>
                  <a:schemeClr val="tx2"/>
                </a:solidFill>
              </a:rPr>
              <a:t>Proportion of People in Ireland who are Home Schooling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AE4886-2B93-45BC-BA4D-648AB2BF2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7" y="2248644"/>
            <a:ext cx="3253868" cy="3253868"/>
          </a:xfrm>
          <a:prstGeom prst="rect">
            <a:avLst/>
          </a:prstGeom>
        </p:spPr>
      </p:pic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8D7B068-C385-4EB4-AE84-FCE08E2DC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986456"/>
              </p:ext>
            </p:extLst>
          </p:nvPr>
        </p:nvGraphicFramePr>
        <p:xfrm>
          <a:off x="3131828" y="1678576"/>
          <a:ext cx="5336018" cy="325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E918711-5E35-447E-9509-6AFC4B0A9E50}"/>
              </a:ext>
            </a:extLst>
          </p:cNvPr>
          <p:cNvSpPr txBox="1"/>
          <p:nvPr/>
        </p:nvSpPr>
        <p:spPr>
          <a:xfrm>
            <a:off x="5124163" y="2514600"/>
            <a:ext cx="13208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E" sz="4000" b="1" dirty="0">
                <a:solidFill>
                  <a:schemeClr val="tx2"/>
                </a:solidFill>
              </a:rPr>
              <a:t>23%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E" sz="2000" dirty="0">
                <a:solidFill>
                  <a:schemeClr val="tx2"/>
                </a:solidFill>
              </a:rPr>
              <a:t>are home schooling children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3305228A-0043-4C93-95AC-57CD3F22BAFA}"/>
              </a:ext>
            </a:extLst>
          </p:cNvPr>
          <p:cNvSpPr txBox="1">
            <a:spLocks/>
          </p:cNvSpPr>
          <p:nvPr/>
        </p:nvSpPr>
        <p:spPr>
          <a:xfrm>
            <a:off x="7294879" y="990404"/>
            <a:ext cx="4165601" cy="47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tx2"/>
                </a:solidFill>
              </a:rPr>
              <a:t>Ages of Children in the Household</a:t>
            </a:r>
            <a:endParaRPr lang="en-GB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ADF99AF-1526-4FB5-ABA0-4F0DC5D87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81521"/>
              </p:ext>
            </p:extLst>
          </p:nvPr>
        </p:nvGraphicFramePr>
        <p:xfrm>
          <a:off x="7511447" y="1491251"/>
          <a:ext cx="949124" cy="42666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111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I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11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4-5</a:t>
                      </a:r>
                      <a:endParaRPr lang="en-IE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817364"/>
                  </a:ext>
                </a:extLst>
              </a:tr>
              <a:tr h="711113">
                <a:tc>
                  <a:txBody>
                    <a:bodyPr/>
                    <a:lstStyle/>
                    <a:p>
                      <a:pPr algn="r" fontAlgn="ctr"/>
                      <a:r>
                        <a:rPr lang="en-IE" sz="18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6-12</a:t>
                      </a:r>
                      <a:endParaRPr lang="en-IE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113">
                <a:tc>
                  <a:txBody>
                    <a:bodyPr/>
                    <a:lstStyle/>
                    <a:p>
                      <a:pPr algn="r" fontAlgn="ctr"/>
                      <a:r>
                        <a:rPr lang="en-IE" sz="18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13-15</a:t>
                      </a:r>
                      <a:endParaRPr lang="en-IE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113">
                <a:tc>
                  <a:txBody>
                    <a:bodyPr/>
                    <a:lstStyle/>
                    <a:p>
                      <a:pPr algn="r" fontAlgn="ctr"/>
                      <a:r>
                        <a:rPr lang="en-IE" sz="18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16-18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11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19+</a:t>
                      </a:r>
                      <a:endParaRPr lang="en-IE" sz="1800" b="1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431140"/>
                  </a:ext>
                </a:extLst>
              </a:tr>
            </a:tbl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D2353637-B2BB-4C79-A736-F12E70103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89505"/>
              </p:ext>
            </p:extLst>
          </p:nvPr>
        </p:nvGraphicFramePr>
        <p:xfrm>
          <a:off x="8620127" y="1383569"/>
          <a:ext cx="4364281" cy="454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430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B9DEF7-DCB6-429F-BE7F-90D39840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D7DE10-A9DF-40B0-9081-5ECBA51F79C6}"/>
              </a:ext>
            </a:extLst>
          </p:cNvPr>
          <p:cNvSpPr txBox="1"/>
          <p:nvPr/>
        </p:nvSpPr>
        <p:spPr>
          <a:xfrm>
            <a:off x="2319627" y="1332784"/>
            <a:ext cx="790281" cy="307777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Gender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0103A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239CEB-756A-4E44-9C16-D7E9EA1CF479}"/>
              </a:ext>
            </a:extLst>
          </p:cNvPr>
          <p:cNvSpPr txBox="1"/>
          <p:nvPr/>
        </p:nvSpPr>
        <p:spPr>
          <a:xfrm>
            <a:off x="2294875" y="4365683"/>
            <a:ext cx="730393" cy="307777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Region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0103A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98B322-8672-47C7-A2F4-5B55D37E6B50}"/>
              </a:ext>
            </a:extLst>
          </p:cNvPr>
          <p:cNvSpPr txBox="1"/>
          <p:nvPr/>
        </p:nvSpPr>
        <p:spPr>
          <a:xfrm>
            <a:off x="7660479" y="4023094"/>
            <a:ext cx="1207062" cy="307777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Social Class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0103A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87" name="Title 4">
            <a:extLst>
              <a:ext uri="{FF2B5EF4-FFF2-40B4-BE49-F238E27FC236}">
                <a16:creationId xmlns:a16="http://schemas.microsoft.com/office/drawing/2014/main" id="{88F6E518-1980-468D-8B07-F316F478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1" y="124621"/>
            <a:ext cx="11435465" cy="1027904"/>
          </a:xfrm>
        </p:spPr>
        <p:txBody>
          <a:bodyPr anchor="t"/>
          <a:lstStyle/>
          <a:p>
            <a:r>
              <a:rPr lang="en-IE" sz="3200" b="1" dirty="0">
                <a:solidFill>
                  <a:schemeClr val="accent1"/>
                </a:solidFill>
              </a:rPr>
              <a:t>This aged 35-54 most likely to be home schooling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991E3B-4016-4C71-8CD4-A3A7909F9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456163"/>
              </p:ext>
            </p:extLst>
          </p:nvPr>
        </p:nvGraphicFramePr>
        <p:xfrm>
          <a:off x="5812458" y="1261396"/>
          <a:ext cx="5134274" cy="236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06BA1B15-2A44-46F6-865D-CBFA13A91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996446"/>
              </p:ext>
            </p:extLst>
          </p:nvPr>
        </p:nvGraphicFramePr>
        <p:xfrm>
          <a:off x="336945" y="3952451"/>
          <a:ext cx="5134274" cy="236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59E968DC-E3F3-46DF-BC4B-07E91A552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028157"/>
              </p:ext>
            </p:extLst>
          </p:nvPr>
        </p:nvGraphicFramePr>
        <p:xfrm>
          <a:off x="883161" y="1341445"/>
          <a:ext cx="3649144" cy="236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60C7508C-0A28-429D-B6CA-3D18AF8E2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68031"/>
              </p:ext>
            </p:extLst>
          </p:nvPr>
        </p:nvGraphicFramePr>
        <p:xfrm>
          <a:off x="6520265" y="4002347"/>
          <a:ext cx="3649144" cy="236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7B7C8749-85A3-4560-8916-B5DA7E308A0A}"/>
              </a:ext>
            </a:extLst>
          </p:cNvPr>
          <p:cNvSpPr txBox="1"/>
          <p:nvPr/>
        </p:nvSpPr>
        <p:spPr>
          <a:xfrm>
            <a:off x="7611422" y="1410366"/>
            <a:ext cx="1127425" cy="307777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Age Group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0103A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3F0F6-D1AC-499A-921C-4EC00B6DECA1}"/>
              </a:ext>
            </a:extLst>
          </p:cNvPr>
          <p:cNvSpPr/>
          <p:nvPr/>
        </p:nvSpPr>
        <p:spPr>
          <a:xfrm>
            <a:off x="10282637" y="1014810"/>
            <a:ext cx="332509" cy="2258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A6B84D0-2C22-4644-AAEB-748228A7A441}"/>
              </a:ext>
            </a:extLst>
          </p:cNvPr>
          <p:cNvSpPr/>
          <p:nvPr/>
        </p:nvSpPr>
        <p:spPr>
          <a:xfrm>
            <a:off x="10614223" y="1016058"/>
            <a:ext cx="332509" cy="2258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9436B6F-2D50-4759-8CF2-5229FB5D4C4D}"/>
              </a:ext>
            </a:extLst>
          </p:cNvPr>
          <p:cNvSpPr txBox="1"/>
          <p:nvPr/>
        </p:nvSpPr>
        <p:spPr>
          <a:xfrm>
            <a:off x="9502830" y="996510"/>
            <a:ext cx="671496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Total Population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262F99E-CDF4-4F30-8319-E6FC57627E7E}"/>
              </a:ext>
            </a:extLst>
          </p:cNvPr>
          <p:cNvSpPr txBox="1"/>
          <p:nvPr/>
        </p:nvSpPr>
        <p:spPr>
          <a:xfrm>
            <a:off x="11019446" y="1014810"/>
            <a:ext cx="1048261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Those Home-Schooling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18FD827-0922-4DF2-B042-02891437DE94}"/>
              </a:ext>
            </a:extLst>
          </p:cNvPr>
          <p:cNvSpPr txBox="1">
            <a:spLocks/>
          </p:cNvSpPr>
          <p:nvPr/>
        </p:nvSpPr>
        <p:spPr>
          <a:xfrm>
            <a:off x="280037" y="704175"/>
            <a:ext cx="6462056" cy="7858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solidFill>
                  <a:schemeClr val="tx2"/>
                </a:solidFill>
              </a:rPr>
              <a:t>Demographic split of total population versus those home schooling</a:t>
            </a:r>
          </a:p>
        </p:txBody>
      </p:sp>
    </p:spTree>
    <p:extLst>
      <p:ext uri="{BB962C8B-B14F-4D97-AF65-F5344CB8AC3E}">
        <p14:creationId xmlns:p14="http://schemas.microsoft.com/office/powerpoint/2010/main" val="152581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62F2A0-050C-4223-B14A-E988E040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B5FA41-CC20-494E-BB18-1D5604D7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Q.1</a:t>
            </a:r>
            <a:r>
              <a:rPr lang="en-GB" dirty="0"/>
              <a:t> </a:t>
            </a:r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59DAF4-AF54-4B86-8E9F-CBBB3B1C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in 10 of those who are home schooling are doing so while managing a full time job at home. A further 1 in 3 are still leaving for work, but having to home school after wards. </a:t>
            </a:r>
            <a:endParaRPr lang="en-I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E5A62E-3556-44AA-8B2C-F0957ACEA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7468" y="147454"/>
            <a:ext cx="3598863" cy="785816"/>
          </a:xfrm>
        </p:spPr>
        <p:txBody>
          <a:bodyPr/>
          <a:lstStyle/>
          <a:p>
            <a:r>
              <a:rPr lang="en-IE" b="1" dirty="0">
                <a:solidFill>
                  <a:schemeClr val="tx2"/>
                </a:solidFill>
              </a:rPr>
              <a:t>Working Situation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DC2EEF0-6F74-437B-AEA0-6F5AF3D43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617474"/>
              </p:ext>
            </p:extLst>
          </p:nvPr>
        </p:nvGraphicFramePr>
        <p:xfrm>
          <a:off x="7021512" y="1066476"/>
          <a:ext cx="5018088" cy="485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08E1BC-3B62-4177-93FA-EB03B7993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33112"/>
              </p:ext>
            </p:extLst>
          </p:nvPr>
        </p:nvGraphicFramePr>
        <p:xfrm>
          <a:off x="4204178" y="1451295"/>
          <a:ext cx="3042002" cy="40886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2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22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Working from home full-time </a:t>
                      </a:r>
                      <a:b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(30+hrs</a:t>
                      </a:r>
                      <a:r>
                        <a:rPr lang="en-GB" sz="16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baseline="0" dirty="0" err="1">
                          <a:solidFill>
                            <a:schemeClr val="tx2"/>
                          </a:solidFill>
                          <a:effectLst/>
                        </a:rPr>
                        <a:t>pw</a:t>
                      </a: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GB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22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Working from home part time </a:t>
                      </a:r>
                      <a:b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(15-29 hrs </a:t>
                      </a:r>
                      <a:r>
                        <a:rPr lang="en-GB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pw</a:t>
                      </a: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GB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54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Working from home part time </a:t>
                      </a:r>
                      <a:b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(less than 15 hours a week)</a:t>
                      </a:r>
                      <a:endParaRPr lang="en-GB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22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Not working from home, </a:t>
                      </a:r>
                      <a:b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 leave the house for work</a:t>
                      </a:r>
                      <a:endParaRPr lang="en-GB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39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Not working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200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07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BED67A-DFA0-4C4F-9096-5D2507B0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Q2</a:t>
            </a:r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6FF8B-D091-4504-AF9D-3A4425AD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F8C89A-7A1C-49A6-B9A2-AACD5FAE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 in 10 home-schooling up to four hours a 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D918B-D25A-4D17-B154-4413BFD23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This is rises more significantly amongst those with children over the age of 6.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9324B-A880-4688-9469-67C6F357AA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Time devoted to school work every day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3109" y="5234498"/>
            <a:ext cx="185627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tx2"/>
                </a:solidFill>
              </a:rPr>
              <a:t>Less than 1 hour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3109" y="4650551"/>
            <a:ext cx="185627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tx2"/>
                </a:solidFill>
              </a:rPr>
              <a:t>1-2 hours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3109" y="3867389"/>
            <a:ext cx="185627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tx2"/>
                </a:solidFill>
              </a:rPr>
              <a:t>3-4 hours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3109" y="3160732"/>
            <a:ext cx="185627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tx2"/>
                </a:solidFill>
              </a:rPr>
              <a:t>5-6 hours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3109" y="2858415"/>
            <a:ext cx="185627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600" dirty="0">
                <a:solidFill>
                  <a:schemeClr val="tx2"/>
                </a:solidFill>
              </a:rPr>
              <a:t>7 hours or more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6E0F9F-FDD1-4014-A498-50C12D0CCDF2}"/>
              </a:ext>
            </a:extLst>
          </p:cNvPr>
          <p:cNvSpPr/>
          <p:nvPr/>
        </p:nvSpPr>
        <p:spPr>
          <a:xfrm>
            <a:off x="2978220" y="2276786"/>
            <a:ext cx="76316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Total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D98DEB-36A7-4474-880E-108E3104DA66}"/>
              </a:ext>
            </a:extLst>
          </p:cNvPr>
          <p:cNvSpPr/>
          <p:nvPr/>
        </p:nvSpPr>
        <p:spPr>
          <a:xfrm>
            <a:off x="5894195" y="1654249"/>
            <a:ext cx="24411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Age of Children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B09555-55BC-47D8-AB59-48C1E512FC6D}"/>
              </a:ext>
            </a:extLst>
          </p:cNvPr>
          <p:cNvSpPr/>
          <p:nvPr/>
        </p:nvSpPr>
        <p:spPr>
          <a:xfrm>
            <a:off x="4265724" y="2279173"/>
            <a:ext cx="76316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4-5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347CD1-D53B-4AA3-9CB0-C747FAE671CB}"/>
              </a:ext>
            </a:extLst>
          </p:cNvPr>
          <p:cNvSpPr/>
          <p:nvPr/>
        </p:nvSpPr>
        <p:spPr>
          <a:xfrm>
            <a:off x="5667824" y="2270349"/>
            <a:ext cx="76316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6-12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345A88-2D20-4BA6-8732-7BDB5B98CDCF}"/>
              </a:ext>
            </a:extLst>
          </p:cNvPr>
          <p:cNvSpPr/>
          <p:nvPr/>
        </p:nvSpPr>
        <p:spPr>
          <a:xfrm>
            <a:off x="6955328" y="2272736"/>
            <a:ext cx="76316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13-15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08F7D2-A898-4779-9660-F43F51A4EE3E}"/>
              </a:ext>
            </a:extLst>
          </p:cNvPr>
          <p:cNvSpPr/>
          <p:nvPr/>
        </p:nvSpPr>
        <p:spPr>
          <a:xfrm>
            <a:off x="8275476" y="2299958"/>
            <a:ext cx="76316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16-18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9779D6-C8D2-4F4B-9609-18D047A273EE}"/>
              </a:ext>
            </a:extLst>
          </p:cNvPr>
          <p:cNvSpPr/>
          <p:nvPr/>
        </p:nvSpPr>
        <p:spPr>
          <a:xfrm>
            <a:off x="9630544" y="2272192"/>
            <a:ext cx="76316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19+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0436C92-1980-47D7-A423-4FA21F199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728582"/>
              </p:ext>
            </p:extLst>
          </p:nvPr>
        </p:nvGraphicFramePr>
        <p:xfrm>
          <a:off x="2534288" y="1823239"/>
          <a:ext cx="8293710" cy="432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325331-106B-442D-B212-AAFC9DCE74F9}"/>
              </a:ext>
            </a:extLst>
          </p:cNvPr>
          <p:cNvCxnSpPr/>
          <p:nvPr/>
        </p:nvCxnSpPr>
        <p:spPr>
          <a:xfrm>
            <a:off x="3934691" y="2099997"/>
            <a:ext cx="0" cy="3931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6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1900C6-04EE-44F1-B7DB-36183475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Home School Supports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397483-07CA-4F73-93A0-924F75F98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02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3A985-EAED-4F6E-9B22-0195EF8AF5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2563" y="6370638"/>
            <a:ext cx="579437" cy="365125"/>
          </a:xfrm>
        </p:spPr>
        <p:txBody>
          <a:bodyPr/>
          <a:lstStyle/>
          <a:p>
            <a:fld id="{21F79131-C817-4EAF-B3BC-6511779B5E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0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Q3</a:t>
            </a:r>
          </a:p>
          <a:p>
            <a:r>
              <a:rPr lang="en-GB" dirty="0"/>
              <a:t>(Base: All parents who are home-schooling children aged 4+, n=398)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Rural areas are less likely to have reliable, sufficient broadband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 in 4 disagree that they have enough devices for school and work needs; 1 in 3 don’t believe they have affordable internet or that home-schooling is incorporating time for social development.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Home-schooling Supports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61586"/>
              </p:ext>
            </p:extLst>
          </p:nvPr>
        </p:nvGraphicFramePr>
        <p:xfrm>
          <a:off x="1390749" y="1907134"/>
          <a:ext cx="10240300" cy="803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4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Our household has </a:t>
                      </a:r>
                      <a:r>
                        <a:rPr lang="en-GB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reliable broadband</a:t>
                      </a:r>
                      <a:r>
                        <a:rPr lang="en-GB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that is sufficient for the current demands on it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There are </a:t>
                      </a:r>
                      <a:r>
                        <a:rPr lang="en-GB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sufficient computer devices</a:t>
                      </a:r>
                      <a:r>
                        <a:rPr lang="en-GB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to cater for the home school and working from home demands of our household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Our home-schooling includes </a:t>
                      </a:r>
                      <a:r>
                        <a:rPr lang="en-GB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live / interactive sessions </a:t>
                      </a:r>
                      <a:r>
                        <a:rPr lang="en-GB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with teachers/tutors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Our household has </a:t>
                      </a:r>
                      <a:r>
                        <a:rPr lang="en-GB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affordable broadband</a:t>
                      </a:r>
                      <a:r>
                        <a:rPr lang="en-GB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that is sufficient for the current demands on it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Our home-schooling teacher/school </a:t>
                      </a:r>
                      <a:r>
                        <a:rPr lang="en-GB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incorporates time for social development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60905"/>
              </p:ext>
            </p:extLst>
          </p:nvPr>
        </p:nvGraphicFramePr>
        <p:xfrm>
          <a:off x="1390749" y="2897805"/>
          <a:ext cx="10240300" cy="2838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4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78%</a:t>
                      </a:r>
                      <a:endParaRPr lang="en-IE" sz="18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74%</a:t>
                      </a:r>
                      <a:endParaRPr lang="en-IE" sz="18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73%</a:t>
                      </a:r>
                      <a:endParaRPr lang="en-IE" sz="18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69%</a:t>
                      </a:r>
                      <a:endParaRPr lang="en-IE" sz="18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59%</a:t>
                      </a:r>
                      <a:endParaRPr lang="en-IE" sz="18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78623"/>
              </p:ext>
            </p:extLst>
          </p:nvPr>
        </p:nvGraphicFramePr>
        <p:xfrm>
          <a:off x="1390749" y="5795928"/>
          <a:ext cx="10240300" cy="506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4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22%</a:t>
                      </a:r>
                      <a:endParaRPr lang="en-IE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>
                          <a:solidFill>
                            <a:schemeClr val="accent1"/>
                          </a:solidFill>
                          <a:effectLst/>
                        </a:rPr>
                        <a:t>25%</a:t>
                      </a:r>
                      <a:endParaRPr lang="en-IE" sz="18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>
                          <a:solidFill>
                            <a:schemeClr val="accent1"/>
                          </a:solidFill>
                          <a:effectLst/>
                        </a:rPr>
                        <a:t>26%</a:t>
                      </a:r>
                      <a:endParaRPr lang="en-IE" sz="18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>
                          <a:solidFill>
                            <a:schemeClr val="accent1"/>
                          </a:solidFill>
                          <a:effectLst/>
                        </a:rPr>
                        <a:t>31%</a:t>
                      </a:r>
                      <a:endParaRPr lang="en-IE" sz="18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32%</a:t>
                      </a:r>
                      <a:endParaRPr lang="en-IE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en-IE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en-IE" sz="14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en-IE" sz="14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en-IE" sz="14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9%</a:t>
                      </a:r>
                      <a:endParaRPr lang="en-IE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0382" y="2861096"/>
            <a:ext cx="152060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3">
                    <a:lumMod val="75000"/>
                  </a:schemeClr>
                </a:solidFill>
              </a:rPr>
              <a:t>NET: Agree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382" y="5795928"/>
            <a:ext cx="152060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b="1" dirty="0">
                <a:solidFill>
                  <a:schemeClr val="accent1"/>
                </a:solidFill>
              </a:rPr>
              <a:t>NET: Disagree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382" y="6074381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Don’t know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382" y="3758191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Agree strongly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382" y="4471932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Agree slightly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382" y="5212982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Disagree strongly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0382" y="4893869"/>
            <a:ext cx="152060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IE" sz="1400" dirty="0">
                <a:solidFill>
                  <a:schemeClr val="accent2"/>
                </a:solidFill>
              </a:rPr>
              <a:t>Disagree slightly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624665824"/>
              </p:ext>
            </p:extLst>
          </p:nvPr>
        </p:nvGraphicFramePr>
        <p:xfrm>
          <a:off x="1239555" y="2883006"/>
          <a:ext cx="10517791" cy="331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D410C9DE-1A80-4848-AB4B-18F60B66181A}"/>
              </a:ext>
            </a:extLst>
          </p:cNvPr>
          <p:cNvGrpSpPr/>
          <p:nvPr/>
        </p:nvGrpSpPr>
        <p:grpSpPr>
          <a:xfrm>
            <a:off x="2685576" y="2864535"/>
            <a:ext cx="1240795" cy="365125"/>
            <a:chOff x="2702432" y="2864535"/>
            <a:chExt cx="1240795" cy="36512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C6693B-6315-4AB1-906A-15AEDF8F6F23}"/>
                </a:ext>
              </a:extLst>
            </p:cNvPr>
            <p:cNvSpPr/>
            <p:nvPr/>
          </p:nvSpPr>
          <p:spPr>
            <a:xfrm>
              <a:off x="2863227" y="2864535"/>
              <a:ext cx="1080000" cy="36512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Rural: 68%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Urban: 81%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BFFC45-CF5D-4277-B1ED-C0D855A212B7}"/>
                </a:ext>
              </a:extLst>
            </p:cNvPr>
            <p:cNvCxnSpPr>
              <a:cxnSpLocks/>
            </p:cNvCxnSpPr>
            <p:nvPr/>
          </p:nvCxnSpPr>
          <p:spPr>
            <a:xfrm>
              <a:off x="2702432" y="3047097"/>
              <a:ext cx="16256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84C4D6-2A74-4DF2-A81C-20C049ACEEBD}"/>
              </a:ext>
            </a:extLst>
          </p:cNvPr>
          <p:cNvGrpSpPr/>
          <p:nvPr/>
        </p:nvGrpSpPr>
        <p:grpSpPr>
          <a:xfrm>
            <a:off x="2685576" y="5763157"/>
            <a:ext cx="1240795" cy="365125"/>
            <a:chOff x="2668719" y="5763157"/>
            <a:chExt cx="1240795" cy="36512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E085EF5-C536-4A3E-8D7C-24413780DDA5}"/>
                </a:ext>
              </a:extLst>
            </p:cNvPr>
            <p:cNvSpPr/>
            <p:nvPr/>
          </p:nvSpPr>
          <p:spPr>
            <a:xfrm>
              <a:off x="2829514" y="5763157"/>
              <a:ext cx="1080000" cy="36512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200" b="1" dirty="0">
                  <a:solidFill>
                    <a:schemeClr val="accent1"/>
                  </a:solidFill>
                </a:rPr>
                <a:t>Rural: 31% </a:t>
              </a:r>
              <a:br>
                <a:rPr lang="en-GB" sz="1200" b="1" dirty="0">
                  <a:solidFill>
                    <a:schemeClr val="accent1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vs Urban: 18%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D1C991-8243-4B0F-8F5B-7F0AFBBB2F58}"/>
                </a:ext>
              </a:extLst>
            </p:cNvPr>
            <p:cNvCxnSpPr>
              <a:cxnSpLocks/>
            </p:cNvCxnSpPr>
            <p:nvPr/>
          </p:nvCxnSpPr>
          <p:spPr>
            <a:xfrm>
              <a:off x="2668719" y="5945719"/>
              <a:ext cx="16256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4956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c932e95-4593-4244-a1c8-48f4f3b7e807"/>
</p:tagLst>
</file>

<file path=ppt/theme/theme1.xml><?xml version="1.0" encoding="utf-8"?>
<a:theme xmlns:a="http://schemas.openxmlformats.org/drawingml/2006/main" name="Title_Chapter_Agenda">
  <a:themeElements>
    <a:clrScheme name="RedC">
      <a:dk1>
        <a:srgbClr val="000000"/>
      </a:dk1>
      <a:lt1>
        <a:srgbClr val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EBDECE69-84A1-43FF-81BB-C9E4BE526B85}"/>
    </a:ext>
  </a:extLst>
</a:theme>
</file>

<file path=ppt/theme/theme2.xml><?xml version="1.0" encoding="utf-8"?>
<a:theme xmlns:a="http://schemas.openxmlformats.org/drawingml/2006/main" name="Statement_Quote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E2363877-17C7-406B-B607-7F20ED0763D8}"/>
    </a:ext>
  </a:extLst>
</a:theme>
</file>

<file path=ppt/theme/theme3.xml><?xml version="1.0" encoding="utf-8"?>
<a:theme xmlns:a="http://schemas.openxmlformats.org/drawingml/2006/main" name="Conten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529E97F9-681E-41AB-981F-81EBFA44581D}"/>
    </a:ext>
  </a:extLst>
</a:theme>
</file>

<file path=ppt/theme/theme4.xml><?xml version="1.0" encoding="utf-8"?>
<a:theme xmlns:a="http://schemas.openxmlformats.org/drawingml/2006/main" name="Conclusions - So Wha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CBB3FA4F-805F-4BA5-84E0-D543EAA5AADF}"/>
    </a:ext>
  </a:extLst>
</a:theme>
</file>

<file path=ppt/theme/theme5.xml><?xml version="1.0" encoding="utf-8"?>
<a:theme xmlns:a="http://schemas.openxmlformats.org/drawingml/2006/main" name="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2FF86AF2-FBAC-4132-BBDD-B5551280CAF6}"/>
    </a:ext>
  </a:extLst>
</a:theme>
</file>

<file path=ppt/theme/theme6.xml><?xml version="1.0" encoding="utf-8"?>
<a:theme xmlns:a="http://schemas.openxmlformats.org/drawingml/2006/main" name="Sign Off">
  <a:themeElements>
    <a:clrScheme name="RedC">
      <a:dk1>
        <a:srgbClr val="000000"/>
      </a:dk1>
      <a:lt1>
        <a:srgbClr val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F6B11CB4-14BA-4D55-85D8-CC56BFE8778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C">
    <a:dk1>
      <a:srgbClr val="000000"/>
    </a:dk1>
    <a:lt1>
      <a:srgbClr val="FFFFFF"/>
    </a:lt1>
    <a:dk2>
      <a:srgbClr val="22505F"/>
    </a:dk2>
    <a:lt2>
      <a:srgbClr val="FFFFFF"/>
    </a:lt2>
    <a:accent1>
      <a:srgbClr val="D0103A"/>
    </a:accent1>
    <a:accent2>
      <a:srgbClr val="22505F"/>
    </a:accent2>
    <a:accent3>
      <a:srgbClr val="50C9B5"/>
    </a:accent3>
    <a:accent4>
      <a:srgbClr val="3095B4"/>
    </a:accent4>
    <a:accent5>
      <a:srgbClr val="E37222"/>
    </a:accent5>
    <a:accent6>
      <a:srgbClr val="532E60"/>
    </a:accent6>
    <a:hlink>
      <a:srgbClr val="22505F"/>
    </a:hlink>
    <a:folHlink>
      <a:srgbClr val="949D9E"/>
    </a:folHlink>
  </a:clrScheme>
  <a:fontScheme name="RedC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502421 - Mental Health Ireland - RED Line</Template>
  <TotalTime>986</TotalTime>
  <Words>3061</Words>
  <Application>Microsoft Office PowerPoint</Application>
  <PresentationFormat>Widescreen</PresentationFormat>
  <Paragraphs>754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Title_Chapter_Agenda</vt:lpstr>
      <vt:lpstr>Statement_Quote</vt:lpstr>
      <vt:lpstr>Content</vt:lpstr>
      <vt:lpstr>Conclusions - So What</vt:lpstr>
      <vt:lpstr>Chart</vt:lpstr>
      <vt:lpstr>Sign Off</vt:lpstr>
      <vt:lpstr>Mental Health Ireland  Home Schooling</vt:lpstr>
      <vt:lpstr>RED Line Methodology </vt:lpstr>
      <vt:lpstr>Profile of Home Schoolers</vt:lpstr>
      <vt:lpstr>1 in 4 people in Ireland are home schooling their children</vt:lpstr>
      <vt:lpstr>This aged 35-54 most likely to be home schooling</vt:lpstr>
      <vt:lpstr>3 in 10 of those who are home schooling are doing so while managing a full time job at home. A further 1 in 3 are still leaving for work, but having to home school after wards. </vt:lpstr>
      <vt:lpstr>8 in 10 home-schooling up to four hours a day</vt:lpstr>
      <vt:lpstr>Home School Supports</vt:lpstr>
      <vt:lpstr>Rural areas are less likely to have reliable, sufficient broadband</vt:lpstr>
      <vt:lpstr>The older the children, the less time for social development</vt:lpstr>
      <vt:lpstr>Interactive platforms are deemed most effective by parents</vt:lpstr>
      <vt:lpstr>General Attitudes of Home Schoolers</vt:lpstr>
      <vt:lpstr>3 in 4 parents believe their child needs supervision</vt:lpstr>
      <vt:lpstr>Over half say computer gaming can be a distraction to children</vt:lpstr>
      <vt:lpstr>4 in 10 parents agree they get distracted by social media</vt:lpstr>
      <vt:lpstr>Challenges Facing Home Schoolers</vt:lpstr>
      <vt:lpstr>Vast majority feel that their stress level increased over lockdown</vt:lpstr>
      <vt:lpstr>Balancing work, home-schooling and housework is main challenge</vt:lpstr>
      <vt:lpstr>2 in 5 parents home-schooling are sleeping and exercising less</vt:lpstr>
      <vt:lpstr>COVID-19 and financial worries are the most demanding issues</vt:lpstr>
      <vt:lpstr>Key Findings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Ireland – RED Line</dc:title>
  <dc:creator>Senan Moloney</dc:creator>
  <cp:lastModifiedBy>Carmen Bryce</cp:lastModifiedBy>
  <cp:revision>92</cp:revision>
  <dcterms:created xsi:type="dcterms:W3CDTF">2021-02-26T14:32:14Z</dcterms:created>
  <dcterms:modified xsi:type="dcterms:W3CDTF">2021-03-09T16:38:31Z</dcterms:modified>
</cp:coreProperties>
</file>